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3" r:id="rId5"/>
  </p:sldMasterIdLst>
  <p:notesMasterIdLst>
    <p:notesMasterId r:id="rId13"/>
  </p:notesMasterIdLst>
  <p:sldIdLst>
    <p:sldId id="277" r:id="rId6"/>
    <p:sldId id="273" r:id="rId7"/>
    <p:sldId id="284" r:id="rId8"/>
    <p:sldId id="286" r:id="rId9"/>
    <p:sldId id="285" r:id="rId10"/>
    <p:sldId id="332" r:id="rId11"/>
    <p:sldId id="293" r:id="rId12"/>
  </p:sldIdLst>
  <p:sldSz cx="12192000"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164">
          <p15:clr>
            <a:srgbClr val="A4A3A4"/>
          </p15:clr>
        </p15:guide>
        <p15:guide id="3" orient="horz" pos="3888">
          <p15:clr>
            <a:srgbClr val="A4A3A4"/>
          </p15:clr>
        </p15:guide>
        <p15:guide id="4" orient="horz" pos="3658">
          <p15:clr>
            <a:srgbClr val="A4A3A4"/>
          </p15:clr>
        </p15:guide>
        <p15:guide id="5" pos="3840">
          <p15:clr>
            <a:srgbClr val="A4A3A4"/>
          </p15:clr>
        </p15:guide>
        <p15:guide id="6" pos="305">
          <p15:clr>
            <a:srgbClr val="A4A3A4"/>
          </p15:clr>
        </p15:guide>
        <p15:guide id="7" pos="744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CE"/>
    <a:srgbClr val="B1B3B3"/>
    <a:srgbClr val="888B8D"/>
    <a:srgbClr val="63666A"/>
    <a:srgbClr val="739600"/>
    <a:srgbClr val="A22B38"/>
    <a:srgbClr val="F2AA00"/>
    <a:srgbClr val="E87722"/>
    <a:srgbClr val="FFFFFF"/>
    <a:srgbClr val="5556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2" autoAdjust="0"/>
    <p:restoredTop sz="94727" autoAdjust="0"/>
  </p:normalViewPr>
  <p:slideViewPr>
    <p:cSldViewPr snapToGrid="0">
      <p:cViewPr varScale="1">
        <p:scale>
          <a:sx n="71" d="100"/>
          <a:sy n="71" d="100"/>
        </p:scale>
        <p:origin x="67" y="278"/>
      </p:cViewPr>
      <p:guideLst>
        <p:guide orient="horz" pos="2160"/>
        <p:guide orient="horz" pos="4164"/>
        <p:guide orient="horz" pos="3888"/>
        <p:guide orient="horz" pos="3658"/>
        <p:guide pos="3840"/>
        <p:guide pos="305"/>
        <p:guide pos="7443"/>
      </p:guideLst>
    </p:cSldViewPr>
  </p:slideViewPr>
  <p:notesTextViewPr>
    <p:cViewPr>
      <p:scale>
        <a:sx n="1" d="1"/>
        <a:sy n="1" d="1"/>
      </p:scale>
      <p:origin x="0" y="0"/>
    </p:cViewPr>
  </p:notesTextViewPr>
  <p:sorterViewPr>
    <p:cViewPr>
      <p:scale>
        <a:sx n="100" d="100"/>
        <a:sy n="100" d="100"/>
      </p:scale>
      <p:origin x="0" y="-55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presProps" Target="presProps.xml"/><Relationship Id="rId10" Type="http://schemas.openxmlformats.org/officeDocument/2006/relationships/slide" Target="slides/slide5.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8/6/2021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B1AA27-3892-4360-B986-D6B124C223BF}" type="slidenum">
              <a:rPr lang="en-US" smtClean="0"/>
              <a:t>2</a:t>
            </a:fld>
            <a:endParaRPr lang="en-US"/>
          </a:p>
        </p:txBody>
      </p:sp>
    </p:spTree>
    <p:extLst>
      <p:ext uri="{BB962C8B-B14F-4D97-AF65-F5344CB8AC3E}">
        <p14:creationId xmlns:p14="http://schemas.microsoft.com/office/powerpoint/2010/main" val="1555217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B1AA27-3892-4360-B986-D6B124C223BF}" type="slidenum">
              <a:rPr lang="en-US" smtClean="0"/>
              <a:t>3</a:t>
            </a:fld>
            <a:endParaRPr lang="en-US"/>
          </a:p>
        </p:txBody>
      </p:sp>
    </p:spTree>
    <p:extLst>
      <p:ext uri="{BB962C8B-B14F-4D97-AF65-F5344CB8AC3E}">
        <p14:creationId xmlns:p14="http://schemas.microsoft.com/office/powerpoint/2010/main" val="2819314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B1AA27-3892-4360-B986-D6B124C223BF}" type="slidenum">
              <a:rPr lang="en-US" smtClean="0"/>
              <a:t>4</a:t>
            </a:fld>
            <a:endParaRPr lang="en-US"/>
          </a:p>
        </p:txBody>
      </p:sp>
    </p:spTree>
    <p:extLst>
      <p:ext uri="{BB962C8B-B14F-4D97-AF65-F5344CB8AC3E}">
        <p14:creationId xmlns:p14="http://schemas.microsoft.com/office/powerpoint/2010/main" val="2998959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B1AA27-3892-4360-B986-D6B124C223BF}" type="slidenum">
              <a:rPr lang="en-US" smtClean="0"/>
              <a:t>5</a:t>
            </a:fld>
            <a:endParaRPr lang="en-US"/>
          </a:p>
        </p:txBody>
      </p:sp>
    </p:spTree>
    <p:extLst>
      <p:ext uri="{BB962C8B-B14F-4D97-AF65-F5344CB8AC3E}">
        <p14:creationId xmlns:p14="http://schemas.microsoft.com/office/powerpoint/2010/main" val="1199625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B1AA27-3892-4360-B986-D6B124C223BF}" type="slidenum">
              <a:rPr lang="en-US" smtClean="0"/>
              <a:t>6</a:t>
            </a:fld>
            <a:endParaRPr lang="en-US"/>
          </a:p>
        </p:txBody>
      </p:sp>
    </p:spTree>
    <p:extLst>
      <p:ext uri="{BB962C8B-B14F-4D97-AF65-F5344CB8AC3E}">
        <p14:creationId xmlns:p14="http://schemas.microsoft.com/office/powerpoint/2010/main" val="3334981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B1AA27-3892-4360-B986-D6B124C223BF}" type="slidenum">
              <a:rPr lang="en-US" smtClean="0"/>
              <a:t>7</a:t>
            </a:fld>
            <a:endParaRPr lang="en-US"/>
          </a:p>
        </p:txBody>
      </p:sp>
    </p:spTree>
    <p:extLst>
      <p:ext uri="{BB962C8B-B14F-4D97-AF65-F5344CB8AC3E}">
        <p14:creationId xmlns:p14="http://schemas.microsoft.com/office/powerpoint/2010/main" val="955704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emf"/><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emf"/><Relationship Id="rId5" Type="http://schemas.openxmlformats.org/officeDocument/2006/relationships/image" Target="../media/image11.jpe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slideMaster" Target="../slideMasters/slideMaster1.xml"/><Relationship Id="rId4" Type="http://schemas.openxmlformats.org/officeDocument/2006/relationships/tags" Target="../tags/tag44.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Master" Target="../slideMasters/slideMaster1.xml"/><Relationship Id="rId4" Type="http://schemas.openxmlformats.org/officeDocument/2006/relationships/tags" Target="../tags/tag48.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slideMaster" Target="../slideMasters/slideMaster1.xml"/><Relationship Id="rId4" Type="http://schemas.openxmlformats.org/officeDocument/2006/relationships/tags" Target="../tags/tag5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slideMaster" Target="../slideMasters/slideMaster1.xml"/><Relationship Id="rId4" Type="http://schemas.openxmlformats.org/officeDocument/2006/relationships/tags" Target="../tags/tag56.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slideMaster" Target="../slideMasters/slideMaster1.xml"/><Relationship Id="rId4" Type="http://schemas.openxmlformats.org/officeDocument/2006/relationships/tags" Target="../tags/tag60.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slideMaster" Target="../slideMasters/slideMaster1.xml"/><Relationship Id="rId4" Type="http://schemas.openxmlformats.org/officeDocument/2006/relationships/tags" Target="../tags/tag64.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slideMaster" Target="../slideMasters/slideMaster1.xml"/><Relationship Id="rId4" Type="http://schemas.openxmlformats.org/officeDocument/2006/relationships/tags" Target="../tags/tag68.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emf"/><Relationship Id="rId5" Type="http://schemas.openxmlformats.org/officeDocument/2006/relationships/image" Target="../media/image3.jpe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slideMaster" Target="../slideMasters/slideMaster1.xml"/><Relationship Id="rId4" Type="http://schemas.openxmlformats.org/officeDocument/2006/relationships/tags" Target="../tags/tag7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slideMaster" Target="../slideMasters/slideMaster1.xml"/><Relationship Id="rId4" Type="http://schemas.openxmlformats.org/officeDocument/2006/relationships/tags" Target="../tags/tag76.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slideMaster" Target="../slideMasters/slideMaster1.xml"/><Relationship Id="rId4" Type="http://schemas.openxmlformats.org/officeDocument/2006/relationships/tags" Target="../tags/tag80.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slideMaster" Target="../slideMasters/slideMaster1.xml"/><Relationship Id="rId4" Type="http://schemas.openxmlformats.org/officeDocument/2006/relationships/tags" Target="../tags/tag84.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slideMaster" Target="../slideMasters/slideMaster1.xml"/><Relationship Id="rId4" Type="http://schemas.openxmlformats.org/officeDocument/2006/relationships/tags" Target="../tags/tag88.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slideMaster" Target="../slideMasters/slideMaster1.xml"/><Relationship Id="rId4" Type="http://schemas.openxmlformats.org/officeDocument/2006/relationships/tags" Target="../tags/tag9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slideMaster" Target="../slideMasters/slideMaster1.xml"/><Relationship Id="rId4" Type="http://schemas.openxmlformats.org/officeDocument/2006/relationships/tags" Target="../tags/tag96.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slideMaster" Target="../slideMasters/slideMaster1.xml"/><Relationship Id="rId4" Type="http://schemas.openxmlformats.org/officeDocument/2006/relationships/tags" Target="../tags/tag100.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slideMaster" Target="../slideMasters/slideMaster1.xml"/><Relationship Id="rId4" Type="http://schemas.openxmlformats.org/officeDocument/2006/relationships/tags" Target="../tags/tag104.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slideMaster" Target="../slideMasters/slideMaster1.xml"/><Relationship Id="rId4" Type="http://schemas.openxmlformats.org/officeDocument/2006/relationships/tags" Target="../tags/tag10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emf"/><Relationship Id="rId5" Type="http://schemas.openxmlformats.org/officeDocument/2006/relationships/image" Target="../media/image4.jpeg"/><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12.png"/><Relationship Id="rId5" Type="http://schemas.openxmlformats.org/officeDocument/2006/relationships/slideMaster" Target="../slideMasters/slideMaster1.xml"/><Relationship Id="rId4" Type="http://schemas.openxmlformats.org/officeDocument/2006/relationships/tags" Target="../tags/tag112.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12.png"/><Relationship Id="rId5" Type="http://schemas.openxmlformats.org/officeDocument/2006/relationships/slideMaster" Target="../slideMasters/slideMaster1.xml"/><Relationship Id="rId4" Type="http://schemas.openxmlformats.org/officeDocument/2006/relationships/tags" Target="../tags/tag116.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2.png"/><Relationship Id="rId5" Type="http://schemas.openxmlformats.org/officeDocument/2006/relationships/slideMaster" Target="../slideMasters/slideMaster1.xml"/><Relationship Id="rId4" Type="http://schemas.openxmlformats.org/officeDocument/2006/relationships/tags" Target="../tags/tag120.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1.emf"/><Relationship Id="rId5" Type="http://schemas.openxmlformats.org/officeDocument/2006/relationships/image" Target="../media/image12.png"/><Relationship Id="rId4"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image" Target="../media/image1.emf"/><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emf"/><Relationship Id="rId5" Type="http://schemas.openxmlformats.org/officeDocument/2006/relationships/image" Target="../media/image5.jpeg"/><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3.xml"/><Relationship Id="rId1" Type="http://schemas.openxmlformats.org/officeDocument/2006/relationships/tags" Target="../tags/tag142.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emf"/><Relationship Id="rId5" Type="http://schemas.openxmlformats.org/officeDocument/2006/relationships/image" Target="../media/image6.jpe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emf"/><Relationship Id="rId5" Type="http://schemas.openxmlformats.org/officeDocument/2006/relationships/image" Target="../media/image7.jpe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emf"/><Relationship Id="rId5" Type="http://schemas.openxmlformats.org/officeDocument/2006/relationships/image" Target="../media/image8.jpe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emf"/><Relationship Id="rId5" Type="http://schemas.openxmlformats.org/officeDocument/2006/relationships/image" Target="../media/image9.jpe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1.emf"/><Relationship Id="rId5" Type="http://schemas.openxmlformats.org/officeDocument/2006/relationships/image" Target="../media/image10.jpe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 Business 1">
    <p:spTree>
      <p:nvGrpSpPr>
        <p:cNvPr id="1" name=""/>
        <p:cNvGrpSpPr/>
        <p:nvPr/>
      </p:nvGrpSpPr>
      <p:grpSpPr>
        <a:xfrm>
          <a:off x="0" y="0"/>
          <a:ext cx="0" cy="0"/>
          <a:chOff x="0" y="0"/>
          <a:chExt cx="0" cy="0"/>
        </a:xfrm>
      </p:grpSpPr>
      <p:pic>
        <p:nvPicPr>
          <p:cNvPr id="1027" name="Picture 3" descr="C:\Users\cbarthol\Desktop\Charlotte Work\Tools\PPT\Empower\2019 PPT cover images\women-shaking-hands-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bwMode="gray">
          <a:xfrm>
            <a:off x="0" y="-233"/>
            <a:ext cx="11117029"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6905960" cy="2735839"/>
          </a:xfrm>
        </p:spPr>
        <p:txBody>
          <a:bodyPr anchor="b"/>
          <a:lstStyle>
            <a:lvl1pPr algn="l">
              <a:defRPr sz="4800"/>
            </a:lvl1pPr>
          </a:lstStyle>
          <a:p>
            <a:r>
              <a:rPr lang="en-US"/>
              <a:t>Insightful Presentation Title in Title Case </a:t>
            </a:r>
            <a:br>
              <a:rPr lang="en-US"/>
            </a:br>
            <a:r>
              <a:rPr lang="en-US"/>
              <a:t>(max. 3 lines)</a:t>
            </a:r>
            <a:endParaRPr lang="en-US" dirty="0"/>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6"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 name="Rectangle 4"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202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Veteran 1">
    <p:spTree>
      <p:nvGrpSpPr>
        <p:cNvPr id="1" name=""/>
        <p:cNvGrpSpPr/>
        <p:nvPr/>
      </p:nvGrpSpPr>
      <p:grpSpPr>
        <a:xfrm>
          <a:off x="0" y="0"/>
          <a:ext cx="0" cy="0"/>
          <a:chOff x="0" y="0"/>
          <a:chExt cx="0" cy="0"/>
        </a:xfrm>
      </p:grpSpPr>
      <p:pic>
        <p:nvPicPr>
          <p:cNvPr id="10242" name="Picture 2" descr="C:\Users\cbarthol\Desktop\Charlotte Work\Tools\PPT\Empower\2019 PPT cover images\10-military-navy-man-doctor-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1"/>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a:t>Insightful Presentation Title in Title Case </a:t>
            </a:r>
            <a:br>
              <a:rPr lang="en-US"/>
            </a:br>
            <a:r>
              <a:rPr lang="en-US"/>
              <a:t>(max. 3 lines)</a:t>
            </a:r>
            <a:endParaRPr lang="en-US" dirty="0"/>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264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 Customiz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bwMode="gray">
          <a:xfrm>
            <a:off x="0" y="0"/>
            <a:ext cx="12192000" cy="6858000"/>
          </a:xfrm>
          <a:noFill/>
        </p:spPr>
        <p:txBody>
          <a:bodyPr/>
          <a:lstStyle>
            <a:lvl1pPr algn="r">
              <a:defRPr/>
            </a:lvl1pPr>
          </a:lstStyle>
          <a:p>
            <a:endParaRPr lang="en-US" dirty="0"/>
          </a:p>
        </p:txBody>
      </p:sp>
      <p:sp>
        <p:nvSpPr>
          <p:cNvPr id="14" name="Text Placeholder 3"/>
          <p:cNvSpPr>
            <a:spLocks noGrp="1"/>
          </p:cNvSpPr>
          <p:nvPr>
            <p:ph type="body" sz="quarter" idx="16" hasCustomPrompt="1"/>
          </p:nvPr>
        </p:nvSpPr>
        <p:spPr bwMode="gray">
          <a:xfrm>
            <a:off x="-1" y="-5893"/>
            <a:ext cx="11946577"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2000" dirty="0">
                <a:gradFill>
                  <a:gsLst>
                    <a:gs pos="0">
                      <a:srgbClr val="FFFFFF"/>
                    </a:gs>
                    <a:gs pos="100000">
                      <a:srgbClr val="FFFFFF"/>
                    </a:gs>
                  </a:gsLst>
                  <a:lin ang="5400000" scaled="0"/>
                </a:gradFill>
              </a:defRPr>
            </a:lvl1pPr>
          </a:lstStyle>
          <a:p>
            <a:pPr lvl="0" algn="ctr" defTabSz="914196" fontAlgn="base">
              <a:spcBef>
                <a:spcPct val="0"/>
              </a:spcBef>
              <a:spcAft>
                <a:spcPct val="0"/>
              </a:spcAft>
            </a:pPr>
            <a:r>
              <a:rPr lang="en-US" dirty="0"/>
              <a:t> </a:t>
            </a: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a:t>Insightful Presentation Title in Title Case </a:t>
            </a:r>
            <a:br>
              <a:rPr lang="en-US"/>
            </a:br>
            <a:r>
              <a:rPr lang="en-US"/>
              <a:t>(max. 3 lines)</a:t>
            </a:r>
            <a:endParaRPr lang="en-US" dirty="0"/>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4" name="MIO_LOGOPLACEHOLDER#LowerLeftMediumWide" hidden="1"/>
          <p:cNvSpPr/>
          <p:nvPr userDrawn="1"/>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0" name="Rectangle 19" hidden="1"/>
          <p:cNvSpPr/>
          <p:nvPr userDrawn="1">
            <p:custDataLst>
              <p:tags r:id="rId1"/>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307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Bullets/content"/>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9" name="Rectangle 8"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0" name="Rectangle 9"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1" name="Rectangle 10"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2" name="Rectangle 11"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4" name="Date Placeholder 3"/>
          <p:cNvSpPr>
            <a:spLocks noGrp="1"/>
          </p:cNvSpPr>
          <p:nvPr>
            <p:ph type="dt" sz="half" idx="14"/>
          </p:nvPr>
        </p:nvSpPr>
        <p:spPr/>
        <p:txBody>
          <a:bodyPr/>
          <a:lstStyle/>
          <a:p>
            <a:fld id="{AD4BBA0F-9776-4A82-A353-1A29F95E2C82}" type="datetime1">
              <a:rPr lang="en-US" smtClean="0"/>
              <a:t>8/6/2021</a:t>
            </a:fld>
            <a:endParaRPr lang="en-US" dirty="0"/>
          </a:p>
        </p:txBody>
      </p:sp>
      <p:sp>
        <p:nvSpPr>
          <p:cNvPr id="6" name="Footer Placeholder 5"/>
          <p:cNvSpPr>
            <a:spLocks noGrp="1"/>
          </p:cNvSpPr>
          <p:nvPr>
            <p:ph type="ftr" sz="quarter" idx="15"/>
          </p:nvPr>
        </p:nvSpPr>
        <p:spPr/>
        <p:txBody>
          <a:bodyPr/>
          <a:lstStyle/>
          <a:p>
            <a:pPr algn="r"/>
            <a:r>
              <a:rPr lang="en-US"/>
              <a:t>© 2021 Optum, Inc. All rights reserved. Confidential property of Optum. Do not distribute or reproduce without express permission from Optum.</a:t>
            </a:r>
          </a:p>
        </p:txBody>
      </p:sp>
      <p:sp>
        <p:nvSpPr>
          <p:cNvPr id="7" name="Slide Number Placeholder 6"/>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62728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Left"/>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Right"/>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10" name="Rectangle 9"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1" name="Rectangle 10"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2" name="Rectangle 11"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5" name="Date Placeholder 4"/>
          <p:cNvSpPr>
            <a:spLocks noGrp="1"/>
          </p:cNvSpPr>
          <p:nvPr>
            <p:ph type="dt" sz="half" idx="14"/>
          </p:nvPr>
        </p:nvSpPr>
        <p:spPr/>
        <p:txBody>
          <a:bodyPr/>
          <a:lstStyle/>
          <a:p>
            <a:fld id="{DA4A46E8-1C6D-4DE6-BF3C-D9E9E0B88509}" type="datetime1">
              <a:rPr lang="en-US" smtClean="0"/>
              <a:t>8/6/2021</a:t>
            </a:fld>
            <a:endParaRPr lang="en-US" dirty="0"/>
          </a:p>
        </p:txBody>
      </p:sp>
      <p:sp>
        <p:nvSpPr>
          <p:cNvPr id="7" name="Footer Placeholder 6"/>
          <p:cNvSpPr>
            <a:spLocks noGrp="1"/>
          </p:cNvSpPr>
          <p:nvPr>
            <p:ph type="ftr" sz="quarter" idx="15"/>
          </p:nvPr>
        </p:nvSpPr>
        <p:spPr/>
        <p:txBody>
          <a:bodyPr/>
          <a:lstStyle/>
          <a:p>
            <a:pPr algn="r"/>
            <a:r>
              <a:rPr lang="en-US"/>
              <a:t>© 2021 Optum, Inc. All rights reserved. Confidential property of Optum. Do not distribute or reproduce without express permission from Optum.</a:t>
            </a:r>
          </a:p>
        </p:txBody>
      </p:sp>
      <p:sp>
        <p:nvSpPr>
          <p:cNvPr id="9" name="Slide Number Placeholder 8"/>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935360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3" name="Content L"/>
          <p:cNvSpPr>
            <a:spLocks noGrp="1"/>
          </p:cNvSpPr>
          <p:nvPr>
            <p:ph sz="half" idx="1" hasCustomPrompt="1"/>
          </p:nvPr>
        </p:nvSpPr>
        <p:spPr>
          <a:xfrm>
            <a:off x="495300" y="1825625"/>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R"/>
          <p:cNvSpPr>
            <a:spLocks noGrp="1"/>
          </p:cNvSpPr>
          <p:nvPr>
            <p:ph sz="half" idx="2" hasCustomPrompt="1"/>
          </p:nvPr>
        </p:nvSpPr>
        <p:spPr>
          <a:xfrm>
            <a:off x="6172200" y="1825625"/>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ubtitle L"/>
          <p:cNvSpPr>
            <a:spLocks noGrp="1"/>
          </p:cNvSpPr>
          <p:nvPr>
            <p:ph type="body" idx="13" hasCustomPrompt="1"/>
          </p:nvPr>
        </p:nvSpPr>
        <p:spPr>
          <a:xfrm>
            <a:off x="495300" y="1118282"/>
            <a:ext cx="5502275"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10" name="Subtitle R"/>
          <p:cNvSpPr>
            <a:spLocks noGrp="1"/>
          </p:cNvSpPr>
          <p:nvPr>
            <p:ph type="body" sz="quarter" idx="3" hasCustomPrompt="1"/>
          </p:nvPr>
        </p:nvSpPr>
        <p:spPr>
          <a:xfrm>
            <a:off x="6172200" y="1118282"/>
            <a:ext cx="5638800" cy="492125"/>
          </a:xfrm>
        </p:spPr>
        <p:txBody>
          <a:bodyPr anchor="t"/>
          <a:lstStyle>
            <a:lvl1pPr marL="0" indent="0">
              <a:buNone/>
              <a:defRPr sz="26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Short subhead</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12" name="Rectangle 11"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5" name="Date Placeholder 4"/>
          <p:cNvSpPr>
            <a:spLocks noGrp="1"/>
          </p:cNvSpPr>
          <p:nvPr>
            <p:ph type="dt" sz="half" idx="14"/>
          </p:nvPr>
        </p:nvSpPr>
        <p:spPr/>
        <p:txBody>
          <a:bodyPr/>
          <a:lstStyle/>
          <a:p>
            <a:fld id="{D89CBDD1-855A-41AA-A41B-78436EEF4D44}" type="datetime1">
              <a:rPr lang="en-US" smtClean="0"/>
              <a:t>8/6/2021</a:t>
            </a:fld>
            <a:endParaRPr lang="en-US" dirty="0"/>
          </a:p>
        </p:txBody>
      </p:sp>
      <p:sp>
        <p:nvSpPr>
          <p:cNvPr id="7" name="Footer Placeholder 6"/>
          <p:cNvSpPr>
            <a:spLocks noGrp="1"/>
          </p:cNvSpPr>
          <p:nvPr>
            <p:ph type="ftr" sz="quarter" idx="15"/>
          </p:nvPr>
        </p:nvSpPr>
        <p:spPr/>
        <p:txBody>
          <a:bodyPr/>
          <a:lstStyle/>
          <a:p>
            <a:pPr algn="r"/>
            <a:r>
              <a:rPr lang="en-US"/>
              <a:t>© 2021 Optum, Inc. All rights reserved. Confidential property of Optum. Do not distribute or reproduce without express permission from Optum.</a:t>
            </a:r>
          </a:p>
        </p:txBody>
      </p:sp>
      <p:sp>
        <p:nvSpPr>
          <p:cNvPr id="11" name="Slide Number Placeholder 10"/>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707462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7" name="Rectangle 6"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8" name="Rectangle 7"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9" name="Rectangle 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0" name="Rectangle 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10"/>
          </p:nvPr>
        </p:nvSpPr>
        <p:spPr/>
        <p:txBody>
          <a:bodyPr/>
          <a:lstStyle/>
          <a:p>
            <a:fld id="{6D7E0786-A9F9-4451-A258-EE78AB2E8BB1}" type="datetime1">
              <a:rPr lang="en-US" smtClean="0"/>
              <a:t>8/6/2021</a:t>
            </a:fld>
            <a:endParaRPr lang="en-US" dirty="0"/>
          </a:p>
        </p:txBody>
      </p:sp>
      <p:sp>
        <p:nvSpPr>
          <p:cNvPr id="5" name="Footer Placeholder 4"/>
          <p:cNvSpPr>
            <a:spLocks noGrp="1"/>
          </p:cNvSpPr>
          <p:nvPr>
            <p:ph type="ftr" sz="quarter" idx="11"/>
          </p:nvPr>
        </p:nvSpPr>
        <p:spPr/>
        <p:txBody>
          <a:bodyPr/>
          <a:lstStyle/>
          <a:p>
            <a:pPr algn="r"/>
            <a:r>
              <a:rPr lang="en-US"/>
              <a:t>© 2021 Optum, Inc. All rights reserved. 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903235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8" name="Rectangle 7"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9" name="Rectangle 8"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0" name="Rectangle 9"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1" name="Rectangle 10"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14"/>
          </p:nvPr>
        </p:nvSpPr>
        <p:spPr/>
        <p:txBody>
          <a:bodyPr/>
          <a:lstStyle/>
          <a:p>
            <a:fld id="{BCD30A9F-5712-4598-98A0-146432D1BD35}" type="datetime1">
              <a:rPr lang="en-US" smtClean="0"/>
              <a:t>8/6/2021</a:t>
            </a:fld>
            <a:endParaRPr lang="en-US" dirty="0"/>
          </a:p>
        </p:txBody>
      </p:sp>
      <p:sp>
        <p:nvSpPr>
          <p:cNvPr id="5" name="Footer Placeholder 4"/>
          <p:cNvSpPr>
            <a:spLocks noGrp="1"/>
          </p:cNvSpPr>
          <p:nvPr>
            <p:ph type="ftr" sz="quarter" idx="15"/>
          </p:nvPr>
        </p:nvSpPr>
        <p:spPr/>
        <p:txBody>
          <a:bodyPr/>
          <a:lstStyle/>
          <a:p>
            <a:pPr algn="r"/>
            <a:r>
              <a:rPr lang="en-US"/>
              <a:t>© 2021 Optum, Inc. All rights reserved. Confidential property of Optum. Do not distribute or reproduce without express permission from Optum.</a:t>
            </a:r>
          </a:p>
        </p:txBody>
      </p:sp>
      <p:sp>
        <p:nvSpPr>
          <p:cNvPr id="7" name="Slide Number Placeholder 6"/>
          <p:cNvSpPr>
            <a:spLocks noGrp="1"/>
          </p:cNvSpPr>
          <p:nvPr>
            <p:ph type="sldNum" sz="quarter" idx="1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665846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13" name="Content 1"/>
          <p:cNvSpPr>
            <a:spLocks noGrp="1"/>
          </p:cNvSpPr>
          <p:nvPr>
            <p:ph sz="half" idx="1" hasCustomPrompt="1"/>
          </p:nvPr>
        </p:nvSpPr>
        <p:spPr>
          <a:xfrm>
            <a:off x="784513"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4436843"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3">
            <a:extLst>
              <a:ext uri="{FF2B5EF4-FFF2-40B4-BE49-F238E27FC236}">
                <a16:creationId xmlns:a16="http://schemas.microsoft.com/office/drawing/2014/main" id="{D9004B96-D94C-4153-B36B-4355853060EA}"/>
              </a:ext>
            </a:extLst>
          </p:cNvPr>
          <p:cNvSpPr>
            <a:spLocks noGrp="1"/>
          </p:cNvSpPr>
          <p:nvPr>
            <p:ph sz="half" idx="18" hasCustomPrompt="1"/>
          </p:nvPr>
        </p:nvSpPr>
        <p:spPr>
          <a:xfrm>
            <a:off x="8175761" y="4401689"/>
            <a:ext cx="3335482" cy="1503809"/>
          </a:xfrm>
        </p:spPr>
        <p:txBody>
          <a:bodyPr/>
          <a:lstStyle>
            <a:lvl1pPr>
              <a:defRPr sz="1400">
                <a:solidFill>
                  <a:schemeClr val="tx2"/>
                </a:solidFill>
              </a:defRPr>
            </a:lvl1pPr>
            <a:lvl2pPr marL="228600" indent="-228600">
              <a:buFont typeface="Arial" panose="020B0604020202020204" pitchFamily="34" charset="0"/>
              <a:buChar char="•"/>
              <a:defRPr sz="1400"/>
            </a:lvl2pPr>
            <a:lvl3pPr marL="457200" indent="-228600">
              <a:buClr>
                <a:schemeClr val="tx1"/>
              </a:buClr>
              <a:buFont typeface="Arial" panose="020B0604020202020204" pitchFamily="34" charset="0"/>
              <a:buChar char="−"/>
              <a:defRPr sz="1400"/>
            </a:lvl3pPr>
            <a:lvl4pPr marL="687388" indent="-230188">
              <a:buFont typeface="Arial" panose="020B0604020202020204" pitchFamily="34" charset="0"/>
              <a:buChar char="•"/>
              <a:defRPr sz="1400"/>
            </a:lvl4pPr>
            <a:lvl5pPr>
              <a:defRPr sz="1200"/>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Orange title 1">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784514" y="3868738"/>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8" name="Orange title 2">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4436843"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9" name="Orange title 3">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8175761" y="3865340"/>
            <a:ext cx="3335482" cy="457200"/>
          </a:xfrm>
        </p:spPr>
        <p:txBody>
          <a:bodyPr/>
          <a:lstStyle>
            <a:lvl1pPr>
              <a:defRPr sz="1600">
                <a:solidFill>
                  <a:schemeClr val="accent1"/>
                </a:solidFill>
              </a:defRPr>
            </a:lvl1pPr>
          </a:lstStyle>
          <a:p>
            <a:pPr lvl="0"/>
            <a:r>
              <a:rPr lang="en-US" dirty="0"/>
              <a:t>Type subhead in 16 pt orange | Max two lines</a:t>
            </a:r>
          </a:p>
        </p:txBody>
      </p:sp>
      <p:sp>
        <p:nvSpPr>
          <p:cNvPr id="12" name="Circle 3"/>
          <p:cNvSpPr>
            <a:spLocks noGrp="1"/>
          </p:cNvSpPr>
          <p:nvPr>
            <p:ph type="body" sz="quarter" idx="16" hasCustomPrompt="1"/>
          </p:nvPr>
        </p:nvSpPr>
        <p:spPr>
          <a:xfrm>
            <a:off x="8910814"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Circle 2"/>
          <p:cNvSpPr>
            <a:spLocks noGrp="1"/>
          </p:cNvSpPr>
          <p:nvPr>
            <p:ph type="body" sz="quarter" idx="15" hasCustomPrompt="1"/>
          </p:nvPr>
        </p:nvSpPr>
        <p:spPr>
          <a:xfrm>
            <a:off x="517189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10" name="Circle 1"/>
          <p:cNvSpPr>
            <a:spLocks noGrp="1"/>
          </p:cNvSpPr>
          <p:nvPr>
            <p:ph type="body" sz="quarter" idx="14" hasCustomPrompt="1"/>
          </p:nvPr>
        </p:nvSpPr>
        <p:spPr>
          <a:xfrm>
            <a:off x="1519566" y="1828800"/>
            <a:ext cx="1865376" cy="1866900"/>
          </a:xfrm>
          <a:prstGeom prst="ellipse">
            <a:avLst/>
          </a:prstGeom>
          <a:ln w="19050">
            <a:solidFill>
              <a:schemeClr val="accent1"/>
            </a:solidFill>
          </a:ln>
        </p:spPr>
        <p:txBody>
          <a:bodyPr anchor="ctr"/>
          <a:lstStyle>
            <a:lvl1pPr algn="ctr">
              <a:buNone/>
              <a:defRPr sz="1200">
                <a:solidFill>
                  <a:schemeClr val="bg2">
                    <a:lumMod val="85000"/>
                  </a:schemeClr>
                </a:solidFill>
              </a:defRPr>
            </a:lvl1pPr>
          </a:lstStyle>
          <a:p>
            <a:pPr lvl="0"/>
            <a:r>
              <a:rPr lang="en-US" dirty="0"/>
              <a:t>Place icon here. To hide this text, place cursor then hit space bar. Duplicate or delete as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Type insightful headline in sentence case | One line</a:t>
            </a:r>
          </a:p>
        </p:txBody>
      </p:sp>
      <p:sp>
        <p:nvSpPr>
          <p:cNvPr id="20" name="Rectangle 19"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1" name="Rectangle 20"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3" name="Rectangle 22"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91C9AF46-7C83-407B-BA2A-2C2F1245C823}" type="datetime1">
              <a:rPr lang="en-US" smtClean="0"/>
              <a:t>8/6/2021</a:t>
            </a:fld>
            <a:endParaRPr lang="en-US" dirty="0"/>
          </a:p>
        </p:txBody>
      </p:sp>
      <p:sp>
        <p:nvSpPr>
          <p:cNvPr id="5" name="Footer Placeholder 4"/>
          <p:cNvSpPr>
            <a:spLocks noGrp="1"/>
          </p:cNvSpPr>
          <p:nvPr>
            <p:ph type="ftr" sz="quarter" idx="23"/>
          </p:nvPr>
        </p:nvSpPr>
        <p:spPr/>
        <p:txBody>
          <a:bodyPr/>
          <a:lstStyle/>
          <a:p>
            <a:pPr algn="r"/>
            <a:r>
              <a:rPr lang="en-US"/>
              <a:t>© 2021 Optum, Inc. All rights reserved. Confidential property of Optum. Do not distribute or reproduce without express permission from Optum.</a:t>
            </a:r>
          </a:p>
        </p:txBody>
      </p:sp>
      <p:sp>
        <p:nvSpPr>
          <p:cNvPr id="14" name="Slide Number Placeholder 13"/>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75017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35" name="Text 5"/>
          <p:cNvSpPr>
            <a:spLocks noGrp="1"/>
          </p:cNvSpPr>
          <p:nvPr>
            <p:ph type="body" sz="quarter" idx="23" hasCustomPrompt="1"/>
          </p:nvPr>
        </p:nvSpPr>
        <p:spPr>
          <a:xfrm>
            <a:off x="9637488"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30" name="Header 5"/>
          <p:cNvSpPr>
            <a:spLocks noGrp="1"/>
          </p:cNvSpPr>
          <p:nvPr>
            <p:ph type="body" sz="quarter" idx="18" hasCustomPrompt="1"/>
          </p:nvPr>
        </p:nvSpPr>
        <p:spPr>
          <a:xfrm>
            <a:off x="9637486" y="1828798"/>
            <a:ext cx="2194560" cy="663575"/>
          </a:xfrm>
          <a:solidFill>
            <a:srgbClr val="A22B38"/>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4" name="Text 4"/>
          <p:cNvSpPr>
            <a:spLocks noGrp="1"/>
          </p:cNvSpPr>
          <p:nvPr>
            <p:ph type="body" sz="quarter" idx="22" hasCustomPrompt="1"/>
          </p:nvPr>
        </p:nvSpPr>
        <p:spPr>
          <a:xfrm>
            <a:off x="7351941"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9" name="Header 4"/>
          <p:cNvSpPr>
            <a:spLocks noGrp="1"/>
          </p:cNvSpPr>
          <p:nvPr>
            <p:ph type="body" sz="quarter" idx="17" hasCustomPrompt="1"/>
          </p:nvPr>
        </p:nvSpPr>
        <p:spPr>
          <a:xfrm>
            <a:off x="7351941" y="1828798"/>
            <a:ext cx="2194560" cy="663575"/>
          </a:xfrm>
          <a:solidFill>
            <a:schemeClr val="accent1"/>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3" name="Text 3"/>
          <p:cNvSpPr>
            <a:spLocks noGrp="1"/>
          </p:cNvSpPr>
          <p:nvPr>
            <p:ph type="body" sz="quarter" idx="21" hasCustomPrompt="1"/>
          </p:nvPr>
        </p:nvSpPr>
        <p:spPr>
          <a:xfrm>
            <a:off x="5066394"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5066394" y="1828798"/>
            <a:ext cx="219456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2780847"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2780847" y="1828798"/>
            <a:ext cx="219456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219456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219456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Column | Type insightful headline in sentence case | One line</a:t>
            </a:r>
          </a:p>
        </p:txBody>
      </p:sp>
      <p:sp>
        <p:nvSpPr>
          <p:cNvPr id="17" name="Rectangle 16"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4"/>
          </p:nvPr>
        </p:nvSpPr>
        <p:spPr/>
        <p:txBody>
          <a:bodyPr/>
          <a:lstStyle/>
          <a:p>
            <a:fld id="{8DF29BDE-CA60-46BD-8714-D6D2B826C70D}" type="datetime1">
              <a:rPr lang="en-US" smtClean="0"/>
              <a:t>8/6/2021</a:t>
            </a:fld>
            <a:endParaRPr lang="en-US" dirty="0"/>
          </a:p>
        </p:txBody>
      </p:sp>
      <p:sp>
        <p:nvSpPr>
          <p:cNvPr id="5" name="Footer Placeholder 4"/>
          <p:cNvSpPr>
            <a:spLocks noGrp="1"/>
          </p:cNvSpPr>
          <p:nvPr>
            <p:ph type="ftr" sz="quarter" idx="25"/>
          </p:nvPr>
        </p:nvSpPr>
        <p:spPr/>
        <p:txBody>
          <a:bodyPr/>
          <a:lstStyle/>
          <a:p>
            <a:pPr algn="r"/>
            <a:r>
              <a:rPr lang="en-US"/>
              <a:t>© 2021 Optum, Inc. All rights reserved. Confidential property of Optum. Do not distribute or reproduce without express permission from Optum.</a:t>
            </a:r>
          </a:p>
        </p:txBody>
      </p:sp>
      <p:sp>
        <p:nvSpPr>
          <p:cNvPr id="10" name="Slide Number Placeholder 9"/>
          <p:cNvSpPr>
            <a:spLocks noGrp="1"/>
          </p:cNvSpPr>
          <p:nvPr>
            <p:ph type="sldNum" sz="quarter" idx="2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2947117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34" name="Text 4"/>
          <p:cNvSpPr>
            <a:spLocks noGrp="1"/>
          </p:cNvSpPr>
          <p:nvPr>
            <p:ph type="body" sz="quarter" idx="22" hasCustomPrompt="1"/>
          </p:nvPr>
        </p:nvSpPr>
        <p:spPr>
          <a:xfrm>
            <a:off x="9079143"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9" name="Header 4"/>
          <p:cNvSpPr>
            <a:spLocks noGrp="1"/>
          </p:cNvSpPr>
          <p:nvPr>
            <p:ph type="body" sz="quarter" idx="17" hasCustomPrompt="1"/>
          </p:nvPr>
        </p:nvSpPr>
        <p:spPr>
          <a:xfrm>
            <a:off x="9079143" y="1828798"/>
            <a:ext cx="2743200" cy="663575"/>
          </a:xfrm>
          <a:solidFill>
            <a:schemeClr val="accent1"/>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3" name="Text 3"/>
          <p:cNvSpPr>
            <a:spLocks noGrp="1"/>
          </p:cNvSpPr>
          <p:nvPr>
            <p:ph type="body" sz="quarter" idx="21" hasCustomPrompt="1"/>
          </p:nvPr>
        </p:nvSpPr>
        <p:spPr>
          <a:xfrm>
            <a:off x="6217862"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6217862" y="1828798"/>
            <a:ext cx="274320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3356581"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3356581" y="1828798"/>
            <a:ext cx="27432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27432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27432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Column | Type insightful headline in sentence case | One line</a:t>
            </a:r>
          </a:p>
        </p:txBody>
      </p:sp>
      <p:sp>
        <p:nvSpPr>
          <p:cNvPr id="15" name="Rectangle 14"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3"/>
          </p:nvPr>
        </p:nvSpPr>
        <p:spPr/>
        <p:txBody>
          <a:bodyPr/>
          <a:lstStyle/>
          <a:p>
            <a:fld id="{70AB5CC6-F8E1-40FF-8DC7-DCF7A11D11A0}" type="datetime1">
              <a:rPr lang="en-US" smtClean="0"/>
              <a:t>8/6/2021</a:t>
            </a:fld>
            <a:endParaRPr lang="en-US" dirty="0"/>
          </a:p>
        </p:txBody>
      </p:sp>
      <p:sp>
        <p:nvSpPr>
          <p:cNvPr id="5" name="Footer Placeholder 4"/>
          <p:cNvSpPr>
            <a:spLocks noGrp="1"/>
          </p:cNvSpPr>
          <p:nvPr>
            <p:ph type="ftr" sz="quarter" idx="24"/>
          </p:nvPr>
        </p:nvSpPr>
        <p:spPr/>
        <p:txBody>
          <a:bodyPr/>
          <a:lstStyle/>
          <a:p>
            <a:pPr algn="r"/>
            <a:r>
              <a:rPr lang="en-US"/>
              <a:t>© 2021 Optum, Inc. All rights reserved. Confidential property of Optum. Do not distribute or reproduce without express permission from Optum.</a:t>
            </a:r>
          </a:p>
        </p:txBody>
      </p:sp>
      <p:sp>
        <p:nvSpPr>
          <p:cNvPr id="10" name="Slide Number Placeholder 9"/>
          <p:cNvSpPr>
            <a:spLocks noGrp="1"/>
          </p:cNvSpPr>
          <p:nvPr>
            <p:ph type="sldNum" sz="quarter" idx="25"/>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805682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 Lifestyle 1">
    <p:spTree>
      <p:nvGrpSpPr>
        <p:cNvPr id="1" name=""/>
        <p:cNvGrpSpPr/>
        <p:nvPr/>
      </p:nvGrpSpPr>
      <p:grpSpPr>
        <a:xfrm>
          <a:off x="0" y="0"/>
          <a:ext cx="0" cy="0"/>
          <a:chOff x="0" y="0"/>
          <a:chExt cx="0" cy="0"/>
        </a:xfrm>
      </p:grpSpPr>
      <p:pic>
        <p:nvPicPr>
          <p:cNvPr id="2050" name="Picture 2" descr="C:\Users\cbarthol\Desktop\Charlotte Work\Tools\PPT\Empower\2019 PPT cover images\2-women-running-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9292"/>
            <a:ext cx="12192000" cy="685971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auto">
          <a:xfrm>
            <a:off x="0" y="9292"/>
            <a:ext cx="11092811" cy="6843371"/>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a:xfrm>
            <a:off x="495301" y="1104900"/>
            <a:ext cx="7440386" cy="2735839"/>
          </a:xfrm>
        </p:spPr>
        <p:txBody>
          <a:bodyPr anchor="b"/>
          <a:lstStyle>
            <a:lvl1pPr algn="l">
              <a:defRPr sz="4800"/>
            </a:lvl1pPr>
          </a:lstStyle>
          <a:p>
            <a:r>
              <a:rPr lang="en-US"/>
              <a:t>Insightful Presentation Title in Title Case </a:t>
            </a:r>
            <a:br>
              <a:rPr lang="en-US"/>
            </a:br>
            <a:r>
              <a:rPr lang="en-US"/>
              <a:t>(max. 3 lines)</a:t>
            </a:r>
            <a:endParaRPr lang="en-US" dirty="0"/>
          </a:p>
        </p:txBody>
      </p:sp>
      <p:sp>
        <p:nvSpPr>
          <p:cNvPr id="3" name="Subtitle"/>
          <p:cNvSpPr>
            <a:spLocks noGrp="1"/>
          </p:cNvSpPr>
          <p:nvPr>
            <p:ph type="subTitle" idx="1" hasCustomPrompt="1"/>
          </p:nvPr>
        </p:nvSpPr>
        <p:spPr>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a:xfrm>
            <a:off x="495300" y="4990648"/>
            <a:ext cx="7440011" cy="702582"/>
          </a:xfrm>
        </p:spPr>
        <p:txBody>
          <a:bodyPr/>
          <a:lstStyle>
            <a:lvl1pPr>
              <a:defRPr>
                <a:solidFill>
                  <a:schemeClr val="tx1"/>
                </a:solidFill>
              </a:defRPr>
            </a:lvl1pPr>
          </a:lstStyle>
          <a:p>
            <a:pPr lvl="0"/>
            <a:r>
              <a:rPr lang="en-US" dirty="0"/>
              <a:t>Month DD, YYYY</a:t>
            </a:r>
          </a:p>
        </p:txBody>
      </p:sp>
      <p:sp>
        <p:nvSpPr>
          <p:cNvPr id="31"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7" name="Rectangle 16"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4"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3063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33" name="Text 3"/>
          <p:cNvSpPr>
            <a:spLocks noGrp="1"/>
          </p:cNvSpPr>
          <p:nvPr>
            <p:ph type="body" sz="quarter" idx="21" hasCustomPrompt="1"/>
          </p:nvPr>
        </p:nvSpPr>
        <p:spPr>
          <a:xfrm>
            <a:off x="8177285"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3"/>
          <p:cNvSpPr>
            <a:spLocks noGrp="1"/>
          </p:cNvSpPr>
          <p:nvPr>
            <p:ph type="body" sz="quarter" idx="16" hasCustomPrompt="1"/>
          </p:nvPr>
        </p:nvSpPr>
        <p:spPr>
          <a:xfrm>
            <a:off x="8177285" y="1828797"/>
            <a:ext cx="3657600" cy="663575"/>
          </a:xfrm>
          <a:solidFill>
            <a:schemeClr val="accent4"/>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2" name="Text 2"/>
          <p:cNvSpPr>
            <a:spLocks noGrp="1"/>
          </p:cNvSpPr>
          <p:nvPr>
            <p:ph type="body" sz="quarter" idx="20" hasCustomPrompt="1"/>
          </p:nvPr>
        </p:nvSpPr>
        <p:spPr>
          <a:xfrm>
            <a:off x="4336293"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7" name="Header 2"/>
          <p:cNvSpPr>
            <a:spLocks noGrp="1"/>
          </p:cNvSpPr>
          <p:nvPr>
            <p:ph type="body" sz="quarter" idx="15" hasCustomPrompt="1"/>
          </p:nvPr>
        </p:nvSpPr>
        <p:spPr>
          <a:xfrm>
            <a:off x="4336293" y="1828797"/>
            <a:ext cx="36576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1"/>
          <p:cNvSpPr>
            <a:spLocks noGrp="1"/>
          </p:cNvSpPr>
          <p:nvPr>
            <p:ph type="body" sz="quarter" idx="19" hasCustomPrompt="1"/>
          </p:nvPr>
        </p:nvSpPr>
        <p:spPr>
          <a:xfrm>
            <a:off x="495300" y="2492372"/>
            <a:ext cx="36576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1"/>
          <p:cNvSpPr>
            <a:spLocks noGrp="1"/>
          </p:cNvSpPr>
          <p:nvPr>
            <p:ph type="body" sz="quarter" idx="14" hasCustomPrompt="1"/>
          </p:nvPr>
        </p:nvSpPr>
        <p:spPr>
          <a:xfrm>
            <a:off x="495300" y="1828797"/>
            <a:ext cx="36576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Column | Type insightful headline in sentence case | One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87DBFDE3-01FE-4587-9228-184DFEBAC0C7}" type="datetime1">
              <a:rPr lang="en-US" smtClean="0"/>
              <a:t>8/6/2021</a:t>
            </a:fld>
            <a:endParaRPr lang="en-US" dirty="0"/>
          </a:p>
        </p:txBody>
      </p:sp>
      <p:sp>
        <p:nvSpPr>
          <p:cNvPr id="5" name="Footer Placeholder 4"/>
          <p:cNvSpPr>
            <a:spLocks noGrp="1"/>
          </p:cNvSpPr>
          <p:nvPr>
            <p:ph type="ftr" sz="quarter" idx="23"/>
          </p:nvPr>
        </p:nvSpPr>
        <p:spPr/>
        <p:txBody>
          <a:bodyPr/>
          <a:lstStyle/>
          <a:p>
            <a:pPr algn="r"/>
            <a:r>
              <a:rPr lang="en-US"/>
              <a:t>© 2021 Optum, Inc. All rights reserved. Confidential property of Optum. Do not distribute or reproduce without express permission from Optum.</a:t>
            </a:r>
          </a:p>
        </p:txBody>
      </p:sp>
      <p:sp>
        <p:nvSpPr>
          <p:cNvPr id="10" name="Slide Number Placeholder 9"/>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632891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33" name="Text R"/>
          <p:cNvSpPr>
            <a:spLocks noGrp="1"/>
          </p:cNvSpPr>
          <p:nvPr>
            <p:ph type="body" sz="quarter" idx="21" hasCustomPrompt="1"/>
          </p:nvPr>
        </p:nvSpPr>
        <p:spPr>
          <a:xfrm>
            <a:off x="6313712" y="2492372"/>
            <a:ext cx="54864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28" name="Header R"/>
          <p:cNvSpPr>
            <a:spLocks noGrp="1"/>
          </p:cNvSpPr>
          <p:nvPr>
            <p:ph type="body" sz="quarter" idx="16" hasCustomPrompt="1"/>
          </p:nvPr>
        </p:nvSpPr>
        <p:spPr>
          <a:xfrm>
            <a:off x="6313712" y="1828797"/>
            <a:ext cx="5486400" cy="663575"/>
          </a:xfrm>
          <a:solidFill>
            <a:schemeClr val="accent2"/>
          </a:solidFill>
        </p:spPr>
        <p:txBody>
          <a:bodyPr lIns="137160" tIns="45720" rIns="137160" bIns="45720" anchor="ctr"/>
          <a:lstStyle>
            <a:lvl1pPr>
              <a:lnSpc>
                <a:spcPct val="90000"/>
              </a:lnSpc>
              <a:spcBef>
                <a:spcPts val="0"/>
              </a:spcBef>
              <a:spcAft>
                <a:spcPts val="0"/>
              </a:spcAft>
              <a:defRPr sz="1800">
                <a:solidFill>
                  <a:schemeClr val="bg1"/>
                </a:solidFill>
              </a:defRPr>
            </a:lvl1pPr>
          </a:lstStyle>
          <a:p>
            <a:pPr lvl="0"/>
            <a:r>
              <a:rPr lang="en-US" dirty="0"/>
              <a:t>Header</a:t>
            </a:r>
          </a:p>
        </p:txBody>
      </p:sp>
      <p:sp>
        <p:nvSpPr>
          <p:cNvPr id="31" name="Text L"/>
          <p:cNvSpPr>
            <a:spLocks noGrp="1"/>
          </p:cNvSpPr>
          <p:nvPr>
            <p:ph type="body" sz="quarter" idx="19" hasCustomPrompt="1"/>
          </p:nvPr>
        </p:nvSpPr>
        <p:spPr>
          <a:xfrm>
            <a:off x="495299" y="2492372"/>
            <a:ext cx="5486400" cy="3413128"/>
          </a:xfrm>
          <a:solidFill>
            <a:srgbClr val="EAEAEA"/>
          </a:solidFill>
        </p:spPr>
        <p:txBody>
          <a:bodyPr lIns="137160" tIns="91440" rIns="137160" bIns="91440" anchor="t"/>
          <a:lstStyle>
            <a:lvl1pPr marL="0" indent="0" algn="l">
              <a:lnSpc>
                <a:spcPct val="90000"/>
              </a:lnSpc>
              <a:spcBef>
                <a:spcPts val="0"/>
              </a:spcBef>
              <a:spcAft>
                <a:spcPts val="0"/>
              </a:spcAft>
              <a:buFont typeface="Arial" panose="020B0604020202020204" pitchFamily="34" charset="0"/>
              <a:buNone/>
              <a:defRPr sz="1800">
                <a:solidFill>
                  <a:schemeClr val="tx1"/>
                </a:solidFill>
              </a:defRPr>
            </a:lvl1pPr>
          </a:lstStyle>
          <a:p>
            <a:pPr lvl="0"/>
            <a:r>
              <a:rPr lang="en-US" dirty="0"/>
              <a:t>Text – add bullet if needed</a:t>
            </a:r>
          </a:p>
        </p:txBody>
      </p:sp>
      <p:sp>
        <p:nvSpPr>
          <p:cNvPr id="8" name="Header L"/>
          <p:cNvSpPr>
            <a:spLocks noGrp="1"/>
          </p:cNvSpPr>
          <p:nvPr>
            <p:ph type="body" sz="quarter" idx="14" hasCustomPrompt="1"/>
          </p:nvPr>
        </p:nvSpPr>
        <p:spPr>
          <a:xfrm>
            <a:off x="495299" y="1828800"/>
            <a:ext cx="5486400" cy="663575"/>
          </a:xfrm>
          <a:solidFill>
            <a:schemeClr val="tx2"/>
          </a:solidFill>
        </p:spPr>
        <p:txBody>
          <a:bodyPr lIns="137160" tIns="45720" rIns="137160" bIns="45720" anchor="ctr"/>
          <a:lstStyle>
            <a:lvl1pPr algn="l">
              <a:lnSpc>
                <a:spcPct val="90000"/>
              </a:lnSpc>
              <a:spcBef>
                <a:spcPts val="0"/>
              </a:spcBef>
              <a:spcAft>
                <a:spcPts val="0"/>
              </a:spcAft>
              <a:defRPr sz="1800">
                <a:solidFill>
                  <a:schemeClr val="bg1"/>
                </a:solidFill>
              </a:defRPr>
            </a:lvl1pPr>
          </a:lstStyle>
          <a:p>
            <a:pPr lvl="0"/>
            <a:r>
              <a:rPr lang="en-US" dirty="0"/>
              <a:t>Header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11" name="Rectangle 1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2" name="Rectangle 1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AD5E4906-76EB-48CE-84BB-AC147A2B4206}" type="datetime1">
              <a:rPr lang="en-US" smtClean="0"/>
              <a:t>8/6/2021</a:t>
            </a:fld>
            <a:endParaRPr lang="en-US" dirty="0"/>
          </a:p>
        </p:txBody>
      </p:sp>
      <p:sp>
        <p:nvSpPr>
          <p:cNvPr id="5" name="Footer Placeholder 4"/>
          <p:cNvSpPr>
            <a:spLocks noGrp="1"/>
          </p:cNvSpPr>
          <p:nvPr>
            <p:ph type="ftr" sz="quarter" idx="23"/>
          </p:nvPr>
        </p:nvSpPr>
        <p:spPr/>
        <p:txBody>
          <a:bodyPr/>
          <a:lstStyle/>
          <a:p>
            <a:pPr algn="r"/>
            <a:r>
              <a:rPr lang="en-US"/>
              <a:t>© 2021 Optum, Inc. All rights reserved. Confidential property of Optum. Do not distribute or reproduce without express permission from Optum.</a:t>
            </a:r>
          </a:p>
        </p:txBody>
      </p:sp>
      <p:sp>
        <p:nvSpPr>
          <p:cNvPr id="10" name="Slide Number Placeholder 9"/>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4151881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15" name="Picture L"/>
          <p:cNvSpPr>
            <a:spLocks noGrp="1"/>
          </p:cNvSpPr>
          <p:nvPr>
            <p:ph type="pic" sz="quarter" idx="23"/>
          </p:nvPr>
        </p:nvSpPr>
        <p:spPr>
          <a:xfrm>
            <a:off x="524328" y="1828800"/>
            <a:ext cx="5571671"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7" name="Picture R"/>
          <p:cNvSpPr>
            <a:spLocks noGrp="1"/>
          </p:cNvSpPr>
          <p:nvPr>
            <p:ph type="pic" sz="quarter" idx="25"/>
          </p:nvPr>
        </p:nvSpPr>
        <p:spPr>
          <a:xfrm>
            <a:off x="6096000" y="1828800"/>
            <a:ext cx="5715000"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Text L"/>
          <p:cNvSpPr>
            <a:spLocks noGrp="1"/>
          </p:cNvSpPr>
          <p:nvPr>
            <p:ph type="body" sz="quarter" idx="24" hasCustomPrompt="1"/>
          </p:nvPr>
        </p:nvSpPr>
        <p:spPr>
          <a:xfrm>
            <a:off x="2510971" y="4470400"/>
            <a:ext cx="3585028" cy="1435100"/>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8" name="Text R"/>
          <p:cNvSpPr>
            <a:spLocks noGrp="1"/>
          </p:cNvSpPr>
          <p:nvPr>
            <p:ph type="body" sz="quarter" idx="26" hasCustomPrompt="1"/>
          </p:nvPr>
        </p:nvSpPr>
        <p:spPr>
          <a:xfrm>
            <a:off x="8226552" y="4470400"/>
            <a:ext cx="3584448" cy="1435100"/>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2 Photo | Type insightful headline in sentence case | One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7"/>
          </p:nvPr>
        </p:nvSpPr>
        <p:spPr/>
        <p:txBody>
          <a:bodyPr/>
          <a:lstStyle/>
          <a:p>
            <a:fld id="{D89935A9-0020-4F7B-A547-87A8624A77A7}" type="datetime1">
              <a:rPr lang="en-US" smtClean="0"/>
              <a:t>8/6/2021</a:t>
            </a:fld>
            <a:endParaRPr lang="en-US" dirty="0"/>
          </a:p>
        </p:txBody>
      </p:sp>
      <p:sp>
        <p:nvSpPr>
          <p:cNvPr id="5" name="Footer Placeholder 4"/>
          <p:cNvSpPr>
            <a:spLocks noGrp="1"/>
          </p:cNvSpPr>
          <p:nvPr>
            <p:ph type="ftr" sz="quarter" idx="28"/>
          </p:nvPr>
        </p:nvSpPr>
        <p:spPr/>
        <p:txBody>
          <a:bodyPr/>
          <a:lstStyle/>
          <a:p>
            <a:pPr algn="r"/>
            <a:r>
              <a:rPr lang="en-US"/>
              <a:t>© 2021 Optum, Inc. All rights reserved. Confidential property of Optum. Do not distribute or reproduce without express permission from Optum.</a:t>
            </a:r>
          </a:p>
        </p:txBody>
      </p:sp>
      <p:sp>
        <p:nvSpPr>
          <p:cNvPr id="9" name="Slide Number Placeholder 8"/>
          <p:cNvSpPr>
            <a:spLocks noGrp="1"/>
          </p:cNvSpPr>
          <p:nvPr>
            <p:ph type="sldNum" sz="quarter" idx="29"/>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9243941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17" name="Picture 3"/>
          <p:cNvSpPr>
            <a:spLocks noGrp="1"/>
          </p:cNvSpPr>
          <p:nvPr>
            <p:ph type="pic" sz="quarter" idx="25"/>
          </p:nvPr>
        </p:nvSpPr>
        <p:spPr>
          <a:xfrm>
            <a:off x="8067405" y="1835374"/>
            <a:ext cx="3776472"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8" name="Text 3"/>
          <p:cNvSpPr>
            <a:spLocks noGrp="1"/>
          </p:cNvSpPr>
          <p:nvPr>
            <p:ph type="body" sz="quarter" idx="26" hasCustomPrompt="1"/>
          </p:nvPr>
        </p:nvSpPr>
        <p:spPr>
          <a:xfrm>
            <a:off x="9766519" y="3873724"/>
            <a:ext cx="2077358" cy="2031776"/>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15" name="Picture 2"/>
          <p:cNvSpPr>
            <a:spLocks noGrp="1"/>
          </p:cNvSpPr>
          <p:nvPr>
            <p:ph type="pic" sz="quarter" idx="23"/>
          </p:nvPr>
        </p:nvSpPr>
        <p:spPr>
          <a:xfrm>
            <a:off x="4286398" y="1828800"/>
            <a:ext cx="3776472"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Text  2"/>
          <p:cNvSpPr>
            <a:spLocks noGrp="1"/>
          </p:cNvSpPr>
          <p:nvPr>
            <p:ph type="body" sz="quarter" idx="24" hasCustomPrompt="1"/>
          </p:nvPr>
        </p:nvSpPr>
        <p:spPr>
          <a:xfrm>
            <a:off x="5985512" y="3873724"/>
            <a:ext cx="2077358" cy="2031776"/>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9" name="Picture 1"/>
          <p:cNvSpPr>
            <a:spLocks noGrp="1"/>
          </p:cNvSpPr>
          <p:nvPr>
            <p:ph type="pic" sz="quarter" idx="22"/>
          </p:nvPr>
        </p:nvSpPr>
        <p:spPr>
          <a:xfrm>
            <a:off x="514351" y="1828800"/>
            <a:ext cx="3776472" cy="4076700"/>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8" name="Text 1"/>
          <p:cNvSpPr>
            <a:spLocks noGrp="1"/>
          </p:cNvSpPr>
          <p:nvPr>
            <p:ph type="body" sz="quarter" idx="14" hasCustomPrompt="1"/>
          </p:nvPr>
        </p:nvSpPr>
        <p:spPr>
          <a:xfrm>
            <a:off x="2204321" y="3873724"/>
            <a:ext cx="2077358" cy="2031776"/>
          </a:xfrm>
          <a:solidFill>
            <a:schemeClr val="tx1"/>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Photo | Type insightful headline in sentence case | One line</a:t>
            </a:r>
          </a:p>
        </p:txBody>
      </p:sp>
      <p:sp>
        <p:nvSpPr>
          <p:cNvPr id="19" name="Rectangle 18"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1" name="Rectangle 20"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7"/>
          </p:nvPr>
        </p:nvSpPr>
        <p:spPr/>
        <p:txBody>
          <a:bodyPr/>
          <a:lstStyle/>
          <a:p>
            <a:fld id="{17A15775-B5B9-482F-97D9-326617C7303C}" type="datetime1">
              <a:rPr lang="en-US" smtClean="0"/>
              <a:t>8/6/2021</a:t>
            </a:fld>
            <a:endParaRPr lang="en-US" dirty="0"/>
          </a:p>
        </p:txBody>
      </p:sp>
      <p:sp>
        <p:nvSpPr>
          <p:cNvPr id="5" name="Footer Placeholder 4"/>
          <p:cNvSpPr>
            <a:spLocks noGrp="1"/>
          </p:cNvSpPr>
          <p:nvPr>
            <p:ph type="ftr" sz="quarter" idx="28"/>
          </p:nvPr>
        </p:nvSpPr>
        <p:spPr/>
        <p:txBody>
          <a:bodyPr/>
          <a:lstStyle/>
          <a:p>
            <a:pPr algn="r"/>
            <a:r>
              <a:rPr lang="en-US"/>
              <a:t>© 2021 Optum, Inc. All rights reserved. Confidential property of Optum. Do not distribute or reproduce without express permission from Optum.</a:t>
            </a:r>
          </a:p>
        </p:txBody>
      </p:sp>
      <p:sp>
        <p:nvSpPr>
          <p:cNvPr id="11" name="Slide Number Placeholder 10"/>
          <p:cNvSpPr>
            <a:spLocks noGrp="1"/>
          </p:cNvSpPr>
          <p:nvPr>
            <p:ph type="sldNum" sz="quarter" idx="29"/>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814103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13" name="Image 4"/>
          <p:cNvSpPr>
            <a:spLocks noGrp="1"/>
          </p:cNvSpPr>
          <p:nvPr>
            <p:ph type="pic" sz="quarter" idx="27"/>
          </p:nvPr>
        </p:nvSpPr>
        <p:spPr>
          <a:xfrm>
            <a:off x="8977313" y="1826530"/>
            <a:ext cx="2833688"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4" name="Header 4"/>
          <p:cNvSpPr>
            <a:spLocks noGrp="1"/>
          </p:cNvSpPr>
          <p:nvPr>
            <p:ph type="body" sz="quarter" idx="28" hasCustomPrompt="1"/>
          </p:nvPr>
        </p:nvSpPr>
        <p:spPr>
          <a:xfrm>
            <a:off x="10349593" y="2971800"/>
            <a:ext cx="1461407" cy="1439408"/>
          </a:xfrm>
          <a:solidFill>
            <a:srgbClr val="A22B38"/>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17" name="Image 3"/>
          <p:cNvSpPr>
            <a:spLocks noGrp="1"/>
          </p:cNvSpPr>
          <p:nvPr>
            <p:ph type="pic" sz="quarter" idx="25"/>
          </p:nvPr>
        </p:nvSpPr>
        <p:spPr>
          <a:xfrm>
            <a:off x="6157912" y="1826530"/>
            <a:ext cx="2821781"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8" name="Header 3"/>
          <p:cNvSpPr>
            <a:spLocks noGrp="1"/>
          </p:cNvSpPr>
          <p:nvPr>
            <p:ph type="body" sz="quarter" idx="26" hasCustomPrompt="1"/>
          </p:nvPr>
        </p:nvSpPr>
        <p:spPr>
          <a:xfrm>
            <a:off x="7518285" y="2971800"/>
            <a:ext cx="1461407" cy="1439408"/>
          </a:xfrm>
          <a:solidFill>
            <a:schemeClr val="accent4"/>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15" name="Image 2"/>
          <p:cNvSpPr>
            <a:spLocks noGrp="1"/>
          </p:cNvSpPr>
          <p:nvPr>
            <p:ph type="pic" sz="quarter" idx="23"/>
          </p:nvPr>
        </p:nvSpPr>
        <p:spPr>
          <a:xfrm>
            <a:off x="3333751" y="1828800"/>
            <a:ext cx="2824162"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Header 2"/>
          <p:cNvSpPr>
            <a:spLocks noGrp="1"/>
          </p:cNvSpPr>
          <p:nvPr>
            <p:ph type="body" sz="quarter" idx="24" hasCustomPrompt="1"/>
          </p:nvPr>
        </p:nvSpPr>
        <p:spPr>
          <a:xfrm>
            <a:off x="4696505" y="2971800"/>
            <a:ext cx="1461407" cy="1439408"/>
          </a:xfrm>
          <a:solidFill>
            <a:schemeClr val="accent2"/>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9" name="Image 1"/>
          <p:cNvSpPr>
            <a:spLocks noGrp="1"/>
          </p:cNvSpPr>
          <p:nvPr>
            <p:ph type="pic" sz="quarter" idx="22"/>
          </p:nvPr>
        </p:nvSpPr>
        <p:spPr>
          <a:xfrm>
            <a:off x="514350" y="1828800"/>
            <a:ext cx="2819400" cy="2583543"/>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8" name="Header 1"/>
          <p:cNvSpPr>
            <a:spLocks noGrp="1"/>
          </p:cNvSpPr>
          <p:nvPr>
            <p:ph type="body" sz="quarter" idx="14" hasCustomPrompt="1"/>
          </p:nvPr>
        </p:nvSpPr>
        <p:spPr>
          <a:xfrm>
            <a:off x="1872342" y="2971800"/>
            <a:ext cx="1461407" cy="1439408"/>
          </a:xfrm>
          <a:solidFill>
            <a:schemeClr val="tx1"/>
          </a:solidFill>
        </p:spPr>
        <p:txBody>
          <a:bodyPr lIns="137160" tIns="137160" rIns="137160" bIns="137160" anchor="t"/>
          <a:lstStyle>
            <a:lvl1pPr algn="l">
              <a:lnSpc>
                <a:spcPct val="90000"/>
              </a:lnSpc>
              <a:spcBef>
                <a:spcPts val="0"/>
              </a:spcBef>
              <a:spcAft>
                <a:spcPts val="0"/>
              </a:spcAft>
              <a:defRPr sz="1600">
                <a:solidFill>
                  <a:schemeClr val="bg1"/>
                </a:solidFill>
              </a:defRPr>
            </a:lvl1pPr>
          </a:lstStyle>
          <a:p>
            <a:pPr lvl="0"/>
            <a:r>
              <a:rPr lang="en-US" dirty="0"/>
              <a:t>Type caption here|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Photo | Type insightful headline in sentence case | One line</a:t>
            </a:r>
          </a:p>
        </p:txBody>
      </p:sp>
      <p:sp>
        <p:nvSpPr>
          <p:cNvPr id="21" name="Rectangle 2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3" name="Rectangle 2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4" name="Rectangle 2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9"/>
          </p:nvPr>
        </p:nvSpPr>
        <p:spPr/>
        <p:txBody>
          <a:bodyPr/>
          <a:lstStyle/>
          <a:p>
            <a:fld id="{CE09399E-F16D-49F0-815D-EF54C945E9A5}" type="datetime1">
              <a:rPr lang="en-US" smtClean="0"/>
              <a:t>8/6/2021</a:t>
            </a:fld>
            <a:endParaRPr lang="en-US" dirty="0"/>
          </a:p>
        </p:txBody>
      </p:sp>
      <p:sp>
        <p:nvSpPr>
          <p:cNvPr id="5" name="Footer Placeholder 4"/>
          <p:cNvSpPr>
            <a:spLocks noGrp="1"/>
          </p:cNvSpPr>
          <p:nvPr>
            <p:ph type="ftr" sz="quarter" idx="30"/>
          </p:nvPr>
        </p:nvSpPr>
        <p:spPr/>
        <p:txBody>
          <a:bodyPr/>
          <a:lstStyle/>
          <a:p>
            <a:pPr algn="r"/>
            <a:r>
              <a:rPr lang="en-US"/>
              <a:t>© 2021 Optum, Inc. All rights reserved. Confidential property of Optum. Do not distribute or reproduce without express permission from Optum.</a:t>
            </a:r>
          </a:p>
        </p:txBody>
      </p:sp>
      <p:sp>
        <p:nvSpPr>
          <p:cNvPr id="11" name="Slide Number Placeholder 10"/>
          <p:cNvSpPr>
            <a:spLocks noGrp="1"/>
          </p:cNvSpPr>
          <p:nvPr>
            <p:ph type="sldNum" sz="quarter" idx="31"/>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806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19" name="Image 5"/>
          <p:cNvSpPr>
            <a:spLocks noGrp="1"/>
          </p:cNvSpPr>
          <p:nvPr>
            <p:ph type="pic" sz="quarter" idx="29"/>
          </p:nvPr>
        </p:nvSpPr>
        <p:spPr>
          <a:xfrm>
            <a:off x="9565441"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20" name="Header 5"/>
          <p:cNvSpPr>
            <a:spLocks noGrp="1"/>
          </p:cNvSpPr>
          <p:nvPr>
            <p:ph type="body" sz="quarter" idx="30" hasCustomPrompt="1"/>
          </p:nvPr>
        </p:nvSpPr>
        <p:spPr>
          <a:xfrm>
            <a:off x="10662103" y="2700789"/>
            <a:ext cx="1116693" cy="1099883"/>
          </a:xfrm>
          <a:solidFill>
            <a:srgbClr val="A22B38"/>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3" name="Image 4"/>
          <p:cNvSpPr>
            <a:spLocks noGrp="1"/>
          </p:cNvSpPr>
          <p:nvPr>
            <p:ph type="pic" sz="quarter" idx="27"/>
          </p:nvPr>
        </p:nvSpPr>
        <p:spPr>
          <a:xfrm>
            <a:off x="7302668"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4" name="Header 4"/>
          <p:cNvSpPr>
            <a:spLocks noGrp="1"/>
          </p:cNvSpPr>
          <p:nvPr>
            <p:ph type="body" sz="quarter" idx="28" hasCustomPrompt="1"/>
          </p:nvPr>
        </p:nvSpPr>
        <p:spPr>
          <a:xfrm>
            <a:off x="8426255" y="2700789"/>
            <a:ext cx="1116693" cy="1099883"/>
          </a:xfrm>
          <a:solidFill>
            <a:schemeClr val="accent1"/>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7" name="Image 3"/>
          <p:cNvSpPr>
            <a:spLocks noGrp="1"/>
          </p:cNvSpPr>
          <p:nvPr>
            <p:ph type="pic" sz="quarter" idx="25"/>
          </p:nvPr>
        </p:nvSpPr>
        <p:spPr>
          <a:xfrm>
            <a:off x="5039895" y="1826531"/>
            <a:ext cx="2240280" cy="1974141"/>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8" name="Header 3"/>
          <p:cNvSpPr>
            <a:spLocks noGrp="1"/>
          </p:cNvSpPr>
          <p:nvPr>
            <p:ph type="body" sz="quarter" idx="26" hasCustomPrompt="1"/>
          </p:nvPr>
        </p:nvSpPr>
        <p:spPr>
          <a:xfrm>
            <a:off x="6163482" y="2700789"/>
            <a:ext cx="1116693" cy="1099883"/>
          </a:xfrm>
          <a:solidFill>
            <a:schemeClr val="accent4"/>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15" name="Image 2"/>
          <p:cNvSpPr>
            <a:spLocks noGrp="1"/>
          </p:cNvSpPr>
          <p:nvPr>
            <p:ph type="pic" sz="quarter" idx="23"/>
          </p:nvPr>
        </p:nvSpPr>
        <p:spPr>
          <a:xfrm>
            <a:off x="2777122"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16" name="Header 2"/>
          <p:cNvSpPr>
            <a:spLocks noGrp="1"/>
          </p:cNvSpPr>
          <p:nvPr>
            <p:ph type="body" sz="quarter" idx="24" hasCustomPrompt="1"/>
          </p:nvPr>
        </p:nvSpPr>
        <p:spPr>
          <a:xfrm>
            <a:off x="3900709" y="2700789"/>
            <a:ext cx="1116693" cy="1099883"/>
          </a:xfrm>
          <a:solidFill>
            <a:schemeClr val="accent2"/>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9" name="Image 1"/>
          <p:cNvSpPr>
            <a:spLocks noGrp="1"/>
          </p:cNvSpPr>
          <p:nvPr>
            <p:ph type="pic" sz="quarter" idx="22"/>
          </p:nvPr>
        </p:nvSpPr>
        <p:spPr>
          <a:xfrm>
            <a:off x="514349" y="1826530"/>
            <a:ext cx="2240280" cy="1974142"/>
          </a:xfrm>
          <a:solidFill>
            <a:srgbClr val="EAEAEA"/>
          </a:solidFill>
        </p:spPr>
        <p:txBody>
          <a:bodyPr/>
          <a:lstStyle>
            <a:lvl1pPr>
              <a:defRPr sz="1600">
                <a:solidFill>
                  <a:schemeClr val="tx1"/>
                </a:solidFill>
              </a:defRPr>
            </a:lvl1pPr>
          </a:lstStyle>
          <a:p>
            <a:r>
              <a:rPr lang="en-US"/>
              <a:t>Click icon to add picture</a:t>
            </a:r>
            <a:endParaRPr lang="en-US" dirty="0"/>
          </a:p>
        </p:txBody>
      </p:sp>
      <p:sp>
        <p:nvSpPr>
          <p:cNvPr id="8" name="Header 1"/>
          <p:cNvSpPr>
            <a:spLocks noGrp="1"/>
          </p:cNvSpPr>
          <p:nvPr>
            <p:ph type="body" sz="quarter" idx="14" hasCustomPrompt="1"/>
          </p:nvPr>
        </p:nvSpPr>
        <p:spPr>
          <a:xfrm>
            <a:off x="1637936" y="2700789"/>
            <a:ext cx="1116693" cy="1099883"/>
          </a:xfrm>
          <a:solidFill>
            <a:schemeClr val="tx1"/>
          </a:solidFill>
        </p:spPr>
        <p:txBody>
          <a:bodyPr lIns="137160" tIns="137160" rIns="137160" bIns="137160" anchor="t"/>
          <a:lstStyle>
            <a:lvl1pPr algn="l">
              <a:lnSpc>
                <a:spcPct val="90000"/>
              </a:lnSpc>
              <a:spcBef>
                <a:spcPts val="0"/>
              </a:spcBef>
              <a:spcAft>
                <a:spcPts val="0"/>
              </a:spcAft>
              <a:defRPr sz="1400">
                <a:solidFill>
                  <a:schemeClr val="bg1"/>
                </a:solidFill>
              </a:defRPr>
            </a:lvl1pPr>
          </a:lstStyle>
          <a:p>
            <a:pPr lvl="0"/>
            <a:r>
              <a:rPr lang="en-US" dirty="0"/>
              <a:t>Type cap-</a:t>
            </a:r>
            <a:r>
              <a:rPr lang="en-US" dirty="0" err="1"/>
              <a:t>tion</a:t>
            </a:r>
            <a:r>
              <a:rPr lang="en-US" dirty="0"/>
              <a:t> here | Remove if not needed</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Photo | Type insightful headline in sentence case | One line</a:t>
            </a:r>
          </a:p>
        </p:txBody>
      </p:sp>
      <p:sp>
        <p:nvSpPr>
          <p:cNvPr id="23" name="Rectangle 2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4" name="Rectangle 2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5" name="Rectangle 2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6" name="Rectangle 2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31"/>
          </p:nvPr>
        </p:nvSpPr>
        <p:spPr/>
        <p:txBody>
          <a:bodyPr/>
          <a:lstStyle/>
          <a:p>
            <a:fld id="{D91B7AC8-5B80-4DBF-B6DD-9DB5DEBEB5A2}" type="datetime1">
              <a:rPr lang="en-US" smtClean="0"/>
              <a:t>8/6/2021</a:t>
            </a:fld>
            <a:endParaRPr lang="en-US" dirty="0"/>
          </a:p>
        </p:txBody>
      </p:sp>
      <p:sp>
        <p:nvSpPr>
          <p:cNvPr id="5" name="Footer Placeholder 4"/>
          <p:cNvSpPr>
            <a:spLocks noGrp="1"/>
          </p:cNvSpPr>
          <p:nvPr>
            <p:ph type="ftr" sz="quarter" idx="32"/>
          </p:nvPr>
        </p:nvSpPr>
        <p:spPr/>
        <p:txBody>
          <a:bodyPr/>
          <a:lstStyle/>
          <a:p>
            <a:pPr algn="r"/>
            <a:r>
              <a:rPr lang="en-US"/>
              <a:t>© 2021 Optum, Inc. All rights reserved. Confidential property of Optum. Do not distribute or reproduce without express permission from Optum.</a:t>
            </a:r>
          </a:p>
        </p:txBody>
      </p:sp>
      <p:sp>
        <p:nvSpPr>
          <p:cNvPr id="11" name="Slide Number Placeholder 10"/>
          <p:cNvSpPr>
            <a:spLocks noGrp="1"/>
          </p:cNvSpPr>
          <p:nvPr>
            <p:ph type="sldNum" sz="quarter" idx="33"/>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0391184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0" name="Text 5"/>
          <p:cNvSpPr>
            <a:spLocks noGrp="1"/>
          </p:cNvSpPr>
          <p:nvPr>
            <p:ph type="body" sz="quarter" idx="23" hasCustomPrompt="1"/>
          </p:nvPr>
        </p:nvSpPr>
        <p:spPr>
          <a:xfrm>
            <a:off x="9637486"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30" name="Header 5"/>
          <p:cNvSpPr>
            <a:spLocks noGrp="1"/>
          </p:cNvSpPr>
          <p:nvPr>
            <p:ph type="body" sz="quarter" idx="18" hasCustomPrompt="1"/>
          </p:nvPr>
        </p:nvSpPr>
        <p:spPr>
          <a:xfrm>
            <a:off x="9637486" y="1828798"/>
            <a:ext cx="2194560" cy="1970316"/>
          </a:xfrm>
          <a:solidFill>
            <a:srgbClr val="A22B38"/>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9" name="Text 4"/>
          <p:cNvSpPr>
            <a:spLocks noGrp="1"/>
          </p:cNvSpPr>
          <p:nvPr>
            <p:ph type="body" sz="quarter" idx="22" hasCustomPrompt="1"/>
          </p:nvPr>
        </p:nvSpPr>
        <p:spPr>
          <a:xfrm>
            <a:off x="7351941"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9" name="Header 4"/>
          <p:cNvSpPr>
            <a:spLocks noGrp="1"/>
          </p:cNvSpPr>
          <p:nvPr>
            <p:ph type="body" sz="quarter" idx="17" hasCustomPrompt="1"/>
          </p:nvPr>
        </p:nvSpPr>
        <p:spPr>
          <a:xfrm>
            <a:off x="7351941" y="1828798"/>
            <a:ext cx="2194560" cy="1970316"/>
          </a:xfrm>
          <a:solidFill>
            <a:schemeClr val="accent1"/>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8" name="Text 3"/>
          <p:cNvSpPr>
            <a:spLocks noGrp="1"/>
          </p:cNvSpPr>
          <p:nvPr>
            <p:ph type="body" sz="quarter" idx="21" hasCustomPrompt="1"/>
          </p:nvPr>
        </p:nvSpPr>
        <p:spPr>
          <a:xfrm>
            <a:off x="5066394"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8" name="Header 3"/>
          <p:cNvSpPr>
            <a:spLocks noGrp="1"/>
          </p:cNvSpPr>
          <p:nvPr>
            <p:ph type="body" sz="quarter" idx="16" hasCustomPrompt="1"/>
          </p:nvPr>
        </p:nvSpPr>
        <p:spPr>
          <a:xfrm>
            <a:off x="5066394" y="1828798"/>
            <a:ext cx="2194560" cy="1970316"/>
          </a:xfrm>
          <a:solidFill>
            <a:schemeClr val="accent4"/>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17" name="Text 2"/>
          <p:cNvSpPr>
            <a:spLocks noGrp="1"/>
          </p:cNvSpPr>
          <p:nvPr>
            <p:ph type="body" sz="quarter" idx="20" hasCustomPrompt="1"/>
          </p:nvPr>
        </p:nvSpPr>
        <p:spPr>
          <a:xfrm>
            <a:off x="2780844" y="3799114"/>
            <a:ext cx="2194563"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27" name="Header 2"/>
          <p:cNvSpPr>
            <a:spLocks noGrp="1"/>
          </p:cNvSpPr>
          <p:nvPr>
            <p:ph type="body" sz="quarter" idx="15" hasCustomPrompt="1"/>
          </p:nvPr>
        </p:nvSpPr>
        <p:spPr>
          <a:xfrm>
            <a:off x="2780847" y="1828798"/>
            <a:ext cx="2194560" cy="1970316"/>
          </a:xfrm>
          <a:solidFill>
            <a:schemeClr val="accent2"/>
          </a:solidFill>
        </p:spPr>
        <p:txBody>
          <a:bodyPr lIns="137160" tIns="45720" rIns="137160" bIns="45720" anchor="ctr"/>
          <a:lstStyle>
            <a:lvl1pPr marL="285750" indent="-2857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31" name="Text 1"/>
          <p:cNvSpPr>
            <a:spLocks noGrp="1"/>
          </p:cNvSpPr>
          <p:nvPr>
            <p:ph type="body" sz="quarter" idx="19" hasCustomPrompt="1"/>
          </p:nvPr>
        </p:nvSpPr>
        <p:spPr>
          <a:xfrm>
            <a:off x="495300" y="3799114"/>
            <a:ext cx="2194560" cy="2106386"/>
          </a:xfrm>
          <a:solidFill>
            <a:srgbClr val="EAEAEA"/>
          </a:solidFill>
        </p:spPr>
        <p:txBody>
          <a:bodyPr lIns="137160" tIns="91440" rIns="137160" bIns="91440" anchor="t"/>
          <a:lstStyle>
            <a:lvl1pPr marL="0" indent="0" algn="l">
              <a:lnSpc>
                <a:spcPct val="90000"/>
              </a:lnSpc>
              <a:spcBef>
                <a:spcPts val="0"/>
              </a:spcBef>
              <a:spcAft>
                <a:spcPts val="1200"/>
              </a:spcAft>
              <a:buFont typeface="Arial" panose="020B0604020202020204" pitchFamily="34" charset="0"/>
              <a:buNone/>
              <a:defRPr sz="1800">
                <a:solidFill>
                  <a:schemeClr val="tx1"/>
                </a:solidFill>
              </a:defRPr>
            </a:lvl1pPr>
            <a:lvl2pPr>
              <a:defRPr sz="1600"/>
            </a:lvl2pPr>
          </a:lstStyle>
          <a:p>
            <a:pPr lvl="0"/>
            <a:r>
              <a:rPr lang="en-US" dirty="0"/>
              <a:t>Header</a:t>
            </a:r>
          </a:p>
          <a:p>
            <a:pPr lvl="1"/>
            <a:r>
              <a:rPr lang="en-US" dirty="0"/>
              <a:t>Text – add bullet if needed</a:t>
            </a:r>
          </a:p>
        </p:txBody>
      </p:sp>
      <p:sp>
        <p:nvSpPr>
          <p:cNvPr id="8" name="Header 1"/>
          <p:cNvSpPr>
            <a:spLocks noGrp="1"/>
          </p:cNvSpPr>
          <p:nvPr>
            <p:ph type="body" sz="quarter" idx="14" hasCustomPrompt="1"/>
          </p:nvPr>
        </p:nvSpPr>
        <p:spPr>
          <a:xfrm>
            <a:off x="495300" y="1828797"/>
            <a:ext cx="2194560" cy="1970316"/>
          </a:xfrm>
          <a:solidFill>
            <a:schemeClr val="tx2"/>
          </a:solidFill>
        </p:spPr>
        <p:txBody>
          <a:bodyPr lIns="137160" tIns="45720" rIns="137160" bIns="45720" anchor="ctr"/>
          <a:lstStyle>
            <a:lvl1pPr marL="171450" indent="-171450" algn="ctr">
              <a:lnSpc>
                <a:spcPct val="90000"/>
              </a:lnSpc>
              <a:spcBef>
                <a:spcPts val="0"/>
              </a:spcBef>
              <a:spcAft>
                <a:spcPts val="0"/>
              </a:spcAft>
              <a:defRPr lang="en-US" sz="16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Column icon | Type insightful headline in sentence case | 1 line</a:t>
            </a:r>
          </a:p>
        </p:txBody>
      </p:sp>
      <p:sp>
        <p:nvSpPr>
          <p:cNvPr id="21" name="Rectangle 20"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2" name="Rectangle 21"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3" name="Rectangle 22"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4" name="Rectangle 23"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4"/>
          </p:nvPr>
        </p:nvSpPr>
        <p:spPr/>
        <p:txBody>
          <a:bodyPr/>
          <a:lstStyle/>
          <a:p>
            <a:fld id="{E6628C76-6E9D-4CB8-B47E-4DEAD9B8472C}" type="datetime1">
              <a:rPr lang="en-US" smtClean="0"/>
              <a:t>8/6/2021</a:t>
            </a:fld>
            <a:endParaRPr lang="en-US" dirty="0"/>
          </a:p>
        </p:txBody>
      </p:sp>
      <p:sp>
        <p:nvSpPr>
          <p:cNvPr id="5" name="Footer Placeholder 4"/>
          <p:cNvSpPr>
            <a:spLocks noGrp="1"/>
          </p:cNvSpPr>
          <p:nvPr>
            <p:ph type="ftr" sz="quarter" idx="25"/>
          </p:nvPr>
        </p:nvSpPr>
        <p:spPr/>
        <p:txBody>
          <a:bodyPr/>
          <a:lstStyle/>
          <a:p>
            <a:pPr algn="r"/>
            <a:r>
              <a:rPr lang="en-US"/>
              <a:t>© 2021 Optum, Inc. All rights reserved. Confidential property of Optum. Do not distribute or reproduce without express permission from Optum.</a:t>
            </a:r>
          </a:p>
        </p:txBody>
      </p:sp>
      <p:sp>
        <p:nvSpPr>
          <p:cNvPr id="10" name="Slide Number Placeholder 9"/>
          <p:cNvSpPr>
            <a:spLocks noGrp="1"/>
          </p:cNvSpPr>
          <p:nvPr>
            <p:ph type="sldNum" sz="quarter" idx="2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334399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6" name="Text 3"/>
          <p:cNvSpPr>
            <a:spLocks noGrp="1"/>
          </p:cNvSpPr>
          <p:nvPr>
            <p:ph type="body" sz="quarter" idx="20" hasCustomPrompt="1"/>
          </p:nvPr>
        </p:nvSpPr>
        <p:spPr>
          <a:xfrm>
            <a:off x="2318204" y="4624161"/>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9" name="Header 3"/>
          <p:cNvSpPr>
            <a:spLocks noGrp="1"/>
          </p:cNvSpPr>
          <p:nvPr>
            <p:ph type="body" sz="quarter" idx="17" hasCustomPrompt="1"/>
          </p:nvPr>
        </p:nvSpPr>
        <p:spPr>
          <a:xfrm>
            <a:off x="495300" y="4586060"/>
            <a:ext cx="1697450" cy="1307592"/>
          </a:xfrm>
          <a:solidFill>
            <a:schemeClr val="accent4"/>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5" name="Text 2"/>
          <p:cNvSpPr>
            <a:spLocks noGrp="1"/>
          </p:cNvSpPr>
          <p:nvPr>
            <p:ph type="body" sz="quarter" idx="19" hasCustomPrompt="1"/>
          </p:nvPr>
        </p:nvSpPr>
        <p:spPr>
          <a:xfrm>
            <a:off x="2318204" y="3242808"/>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8" name="Header 2"/>
          <p:cNvSpPr>
            <a:spLocks noGrp="1"/>
          </p:cNvSpPr>
          <p:nvPr>
            <p:ph type="body" sz="quarter" idx="16" hasCustomPrompt="1"/>
          </p:nvPr>
        </p:nvSpPr>
        <p:spPr>
          <a:xfrm>
            <a:off x="495300" y="3223758"/>
            <a:ext cx="1697450" cy="1307592"/>
          </a:xfrm>
          <a:solidFill>
            <a:schemeClr val="accent2"/>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9" name="Text 1"/>
          <p:cNvSpPr>
            <a:spLocks noGrp="1"/>
          </p:cNvSpPr>
          <p:nvPr>
            <p:ph type="body" sz="quarter" idx="18" hasCustomPrompt="1"/>
          </p:nvPr>
        </p:nvSpPr>
        <p:spPr>
          <a:xfrm>
            <a:off x="2318204" y="1861456"/>
            <a:ext cx="9489168" cy="1280160"/>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8" name="Header 1"/>
          <p:cNvSpPr>
            <a:spLocks noGrp="1"/>
          </p:cNvSpPr>
          <p:nvPr>
            <p:ph type="body" sz="quarter" idx="14" hasCustomPrompt="1"/>
          </p:nvPr>
        </p:nvSpPr>
        <p:spPr>
          <a:xfrm>
            <a:off x="495300" y="1861456"/>
            <a:ext cx="1697450" cy="1307592"/>
          </a:xfrm>
          <a:solidFill>
            <a:schemeClr val="tx2"/>
          </a:solidFill>
        </p:spPr>
        <p:txBody>
          <a:bodyPr lIns="137160" tIns="45720" rIns="137160" bIns="45720" anchor="ctr"/>
          <a:lstStyle>
            <a:lvl1pPr marL="285750" indent="-285750" algn="l">
              <a:lnSpc>
                <a:spcPct val="90000"/>
              </a:lnSpc>
              <a:spcBef>
                <a:spcPts val="0"/>
              </a:spcBef>
              <a:spcAft>
                <a:spcPts val="0"/>
              </a:spcAft>
              <a:defRPr lang="en-US" sz="14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row icon | Type insightful headline in sentence case | 1 line</a:t>
            </a:r>
          </a:p>
        </p:txBody>
      </p:sp>
      <p:sp>
        <p:nvSpPr>
          <p:cNvPr id="13" name="Rectangle 12"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1"/>
          </p:nvPr>
        </p:nvSpPr>
        <p:spPr/>
        <p:txBody>
          <a:bodyPr/>
          <a:lstStyle/>
          <a:p>
            <a:fld id="{A052499D-ACAA-46B4-B894-3352E279C377}" type="datetime1">
              <a:rPr lang="en-US" smtClean="0"/>
              <a:t>8/6/2021</a:t>
            </a:fld>
            <a:endParaRPr lang="en-US" dirty="0"/>
          </a:p>
        </p:txBody>
      </p:sp>
      <p:sp>
        <p:nvSpPr>
          <p:cNvPr id="5" name="Footer Placeholder 4"/>
          <p:cNvSpPr>
            <a:spLocks noGrp="1"/>
          </p:cNvSpPr>
          <p:nvPr>
            <p:ph type="ftr" sz="quarter" idx="22"/>
          </p:nvPr>
        </p:nvSpPr>
        <p:spPr/>
        <p:txBody>
          <a:bodyPr/>
          <a:lstStyle/>
          <a:p>
            <a:pPr algn="r"/>
            <a:r>
              <a:rPr lang="en-US"/>
              <a:t>© 2021 Optum, Inc. All rights reserved. Confidential property of Optum. Do not distribute or reproduce without express permission from Optum.</a:t>
            </a:r>
          </a:p>
        </p:txBody>
      </p:sp>
      <p:sp>
        <p:nvSpPr>
          <p:cNvPr id="11" name="Slide Number Placeholder 10"/>
          <p:cNvSpPr>
            <a:spLocks noGrp="1"/>
          </p:cNvSpPr>
          <p:nvPr>
            <p:ph type="sldNum" sz="quarter" idx="23"/>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1252915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14" name="Text 4"/>
          <p:cNvSpPr>
            <a:spLocks noGrp="1"/>
          </p:cNvSpPr>
          <p:nvPr>
            <p:ph type="body" sz="quarter" idx="22" hasCustomPrompt="1"/>
          </p:nvPr>
        </p:nvSpPr>
        <p:spPr>
          <a:xfrm>
            <a:off x="2283278" y="4940406"/>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13" name="Header 4"/>
          <p:cNvSpPr>
            <a:spLocks noGrp="1"/>
          </p:cNvSpPr>
          <p:nvPr>
            <p:ph type="body" sz="quarter" idx="21" hasCustomPrompt="1"/>
          </p:nvPr>
        </p:nvSpPr>
        <p:spPr>
          <a:xfrm>
            <a:off x="495300" y="4940802"/>
            <a:ext cx="1700784" cy="987552"/>
          </a:xfrm>
          <a:solidFill>
            <a:schemeClr val="accent1"/>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6" name="Text 3"/>
          <p:cNvSpPr>
            <a:spLocks noGrp="1"/>
          </p:cNvSpPr>
          <p:nvPr>
            <p:ph type="body" sz="quarter" idx="20" hasCustomPrompt="1"/>
          </p:nvPr>
        </p:nvSpPr>
        <p:spPr>
          <a:xfrm>
            <a:off x="2283278" y="3914354"/>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9" name="Header 3"/>
          <p:cNvSpPr>
            <a:spLocks noGrp="1"/>
          </p:cNvSpPr>
          <p:nvPr>
            <p:ph type="body" sz="quarter" idx="17" hasCustomPrompt="1"/>
          </p:nvPr>
        </p:nvSpPr>
        <p:spPr>
          <a:xfrm>
            <a:off x="495300" y="3914354"/>
            <a:ext cx="1700784" cy="987552"/>
          </a:xfrm>
          <a:solidFill>
            <a:schemeClr val="accent4"/>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25" name="Text 2"/>
          <p:cNvSpPr>
            <a:spLocks noGrp="1"/>
          </p:cNvSpPr>
          <p:nvPr>
            <p:ph type="body" sz="quarter" idx="19" hasCustomPrompt="1"/>
          </p:nvPr>
        </p:nvSpPr>
        <p:spPr>
          <a:xfrm>
            <a:off x="2279650" y="2888302"/>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28" name="Header 2"/>
          <p:cNvSpPr>
            <a:spLocks noGrp="1"/>
          </p:cNvSpPr>
          <p:nvPr>
            <p:ph type="body" sz="quarter" idx="16" hasCustomPrompt="1"/>
          </p:nvPr>
        </p:nvSpPr>
        <p:spPr>
          <a:xfrm>
            <a:off x="495300" y="2887905"/>
            <a:ext cx="1700784" cy="987552"/>
          </a:xfrm>
          <a:solidFill>
            <a:schemeClr val="accent2"/>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9" name="Text 1"/>
          <p:cNvSpPr>
            <a:spLocks noGrp="1"/>
          </p:cNvSpPr>
          <p:nvPr>
            <p:ph type="body" sz="quarter" idx="18" hasCustomPrompt="1"/>
          </p:nvPr>
        </p:nvSpPr>
        <p:spPr>
          <a:xfrm>
            <a:off x="2279650" y="1861456"/>
            <a:ext cx="9527722" cy="987552"/>
          </a:xfrm>
        </p:spPr>
        <p:txBody>
          <a:bodyPr lIns="137160" tIns="91440" rIns="137160" bIns="91440"/>
          <a:lstStyle>
            <a:lvl1pPr>
              <a:defRPr sz="1800"/>
            </a:lvl1pPr>
            <a:lvl2pPr>
              <a:defRPr sz="1600"/>
            </a:lvl2pPr>
          </a:lstStyle>
          <a:p>
            <a:pPr lvl="0"/>
            <a:r>
              <a:rPr lang="en-US" dirty="0"/>
              <a:t>Level 1 text is 18 pt, hit return then Tab to get to level 2 – 16 pt gray</a:t>
            </a:r>
          </a:p>
          <a:p>
            <a:pPr lvl="1"/>
            <a:r>
              <a:rPr lang="en-US" dirty="0"/>
              <a:t>Second level</a:t>
            </a:r>
          </a:p>
        </p:txBody>
      </p:sp>
      <p:sp>
        <p:nvSpPr>
          <p:cNvPr id="8" name="Header 1"/>
          <p:cNvSpPr>
            <a:spLocks noGrp="1"/>
          </p:cNvSpPr>
          <p:nvPr>
            <p:ph type="body" sz="quarter" idx="14" hasCustomPrompt="1"/>
          </p:nvPr>
        </p:nvSpPr>
        <p:spPr>
          <a:xfrm>
            <a:off x="495300" y="1861456"/>
            <a:ext cx="1700784" cy="987552"/>
          </a:xfrm>
          <a:solidFill>
            <a:schemeClr val="tx2"/>
          </a:solidFill>
        </p:spPr>
        <p:txBody>
          <a:bodyPr lIns="137160" tIns="45720" rIns="137160" bIns="45720" anchor="ctr"/>
          <a:lstStyle>
            <a:lvl1pPr marL="171450" indent="-171450" algn="l">
              <a:lnSpc>
                <a:spcPct val="90000"/>
              </a:lnSpc>
              <a:spcBef>
                <a:spcPts val="0"/>
              </a:spcBef>
              <a:spcAft>
                <a:spcPts val="0"/>
              </a:spcAft>
              <a:defRPr lang="en-US" sz="1200" kern="120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[place icon here. To  remove text, place cursor then hit space bar]</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row icon | Type insightful headline in sentence case | 1 line</a:t>
            </a:r>
          </a:p>
        </p:txBody>
      </p:sp>
      <p:sp>
        <p:nvSpPr>
          <p:cNvPr id="16" name="Rectangle 15"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3"/>
          </p:nvPr>
        </p:nvSpPr>
        <p:spPr/>
        <p:txBody>
          <a:bodyPr/>
          <a:lstStyle/>
          <a:p>
            <a:fld id="{552E8CF2-9A37-4CAC-82F4-E90C5E2F2771}" type="datetime1">
              <a:rPr lang="en-US" smtClean="0"/>
              <a:t>8/6/2021</a:t>
            </a:fld>
            <a:endParaRPr lang="en-US" dirty="0"/>
          </a:p>
        </p:txBody>
      </p:sp>
      <p:sp>
        <p:nvSpPr>
          <p:cNvPr id="5" name="Footer Placeholder 4"/>
          <p:cNvSpPr>
            <a:spLocks noGrp="1"/>
          </p:cNvSpPr>
          <p:nvPr>
            <p:ph type="ftr" sz="quarter" idx="24"/>
          </p:nvPr>
        </p:nvSpPr>
        <p:spPr/>
        <p:txBody>
          <a:bodyPr/>
          <a:lstStyle/>
          <a:p>
            <a:pPr algn="r"/>
            <a:r>
              <a:rPr lang="en-US"/>
              <a:t>© 2021 Optum, Inc. All rights reserved. Confidential property of Optum. Do not distribute or reproduce without express permission from Optum.</a:t>
            </a:r>
          </a:p>
        </p:txBody>
      </p:sp>
      <p:sp>
        <p:nvSpPr>
          <p:cNvPr id="11" name="Slide Number Placeholder 10"/>
          <p:cNvSpPr>
            <a:spLocks noGrp="1"/>
          </p:cNvSpPr>
          <p:nvPr>
            <p:ph type="sldNum" sz="quarter" idx="25"/>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8813401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16" name="Text 5"/>
          <p:cNvSpPr>
            <a:spLocks noGrp="1"/>
          </p:cNvSpPr>
          <p:nvPr>
            <p:ph type="body" sz="quarter" idx="24" hasCustomPrompt="1"/>
          </p:nvPr>
        </p:nvSpPr>
        <p:spPr>
          <a:xfrm>
            <a:off x="1632857" y="5133905"/>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15" name="Header 5"/>
          <p:cNvSpPr>
            <a:spLocks noGrp="1"/>
          </p:cNvSpPr>
          <p:nvPr>
            <p:ph type="body" sz="quarter" idx="23" hasCustomPrompt="1"/>
          </p:nvPr>
        </p:nvSpPr>
        <p:spPr>
          <a:xfrm>
            <a:off x="495300" y="5143150"/>
            <a:ext cx="1050471" cy="768096"/>
          </a:xfrm>
          <a:solidFill>
            <a:srgbClr val="A22B38"/>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14" name="Text 4"/>
          <p:cNvSpPr>
            <a:spLocks noGrp="1"/>
          </p:cNvSpPr>
          <p:nvPr>
            <p:ph type="body" sz="quarter" idx="22" hasCustomPrompt="1"/>
          </p:nvPr>
        </p:nvSpPr>
        <p:spPr>
          <a:xfrm>
            <a:off x="1629229" y="4315792"/>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13" name="Header 4"/>
          <p:cNvSpPr>
            <a:spLocks noGrp="1"/>
          </p:cNvSpPr>
          <p:nvPr>
            <p:ph type="body" sz="quarter" idx="21" hasCustomPrompt="1"/>
          </p:nvPr>
        </p:nvSpPr>
        <p:spPr>
          <a:xfrm>
            <a:off x="495300" y="4322728"/>
            <a:ext cx="1050471" cy="768096"/>
          </a:xfrm>
          <a:solidFill>
            <a:schemeClr val="accent1"/>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26" name="Text 3"/>
          <p:cNvSpPr>
            <a:spLocks noGrp="1"/>
          </p:cNvSpPr>
          <p:nvPr>
            <p:ph type="body" sz="quarter" idx="20" hasCustomPrompt="1"/>
          </p:nvPr>
        </p:nvSpPr>
        <p:spPr>
          <a:xfrm>
            <a:off x="1632857" y="3497680"/>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29" name="Header 3"/>
          <p:cNvSpPr>
            <a:spLocks noGrp="1"/>
          </p:cNvSpPr>
          <p:nvPr>
            <p:ph type="body" sz="quarter" idx="17" hasCustomPrompt="1"/>
          </p:nvPr>
        </p:nvSpPr>
        <p:spPr>
          <a:xfrm>
            <a:off x="495300" y="3502304"/>
            <a:ext cx="1050471" cy="768096"/>
          </a:xfrm>
          <a:solidFill>
            <a:schemeClr val="accent4"/>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25" name="Text 2"/>
          <p:cNvSpPr>
            <a:spLocks noGrp="1"/>
          </p:cNvSpPr>
          <p:nvPr>
            <p:ph type="body" sz="quarter" idx="19" hasCustomPrompt="1"/>
          </p:nvPr>
        </p:nvSpPr>
        <p:spPr>
          <a:xfrm>
            <a:off x="1632857" y="2679568"/>
            <a:ext cx="10178143" cy="768096"/>
          </a:xfrm>
        </p:spPr>
        <p:txBody>
          <a:bodyPr lIns="137160" tIns="91440" rIns="137160" bIns="91440"/>
          <a:lstStyle>
            <a:lvl1pPr>
              <a:defRPr sz="1600"/>
            </a:lvl1pPr>
            <a:lvl2pPr>
              <a:defRPr sz="1400"/>
            </a:lvl2pPr>
          </a:lstStyle>
          <a:p>
            <a:pPr lvl="0"/>
            <a:r>
              <a:rPr lang="en-US" dirty="0"/>
              <a:t>Level 1 text is 16 </a:t>
            </a:r>
            <a:r>
              <a:rPr lang="en-US" dirty="0" err="1"/>
              <a:t>pt</a:t>
            </a:r>
            <a:r>
              <a:rPr lang="en-US" dirty="0"/>
              <a:t>, hit return then Tab to get to level 2 – 14 </a:t>
            </a:r>
            <a:r>
              <a:rPr lang="en-US" dirty="0" err="1"/>
              <a:t>pt</a:t>
            </a:r>
            <a:r>
              <a:rPr lang="en-US" dirty="0"/>
              <a:t> gray</a:t>
            </a:r>
          </a:p>
          <a:p>
            <a:pPr lvl="1"/>
            <a:r>
              <a:rPr lang="en-US" dirty="0"/>
              <a:t>Second level</a:t>
            </a:r>
          </a:p>
        </p:txBody>
      </p:sp>
      <p:sp>
        <p:nvSpPr>
          <p:cNvPr id="28" name="Header 2"/>
          <p:cNvSpPr>
            <a:spLocks noGrp="1"/>
          </p:cNvSpPr>
          <p:nvPr>
            <p:ph type="body" sz="quarter" idx="16" hasCustomPrompt="1"/>
          </p:nvPr>
        </p:nvSpPr>
        <p:spPr>
          <a:xfrm>
            <a:off x="495300" y="2681880"/>
            <a:ext cx="1050471" cy="768096"/>
          </a:xfrm>
          <a:solidFill>
            <a:schemeClr val="accent2"/>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9" name="Text 1"/>
          <p:cNvSpPr>
            <a:spLocks noGrp="1"/>
          </p:cNvSpPr>
          <p:nvPr>
            <p:ph type="body" sz="quarter" idx="18" hasCustomPrompt="1"/>
          </p:nvPr>
        </p:nvSpPr>
        <p:spPr>
          <a:xfrm>
            <a:off x="1629229" y="1861456"/>
            <a:ext cx="10178143" cy="768096"/>
          </a:xfrm>
        </p:spPr>
        <p:txBody>
          <a:bodyPr lIns="137160" tIns="91440" rIns="137160" bIns="91440"/>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8" name="Header 1"/>
          <p:cNvSpPr>
            <a:spLocks noGrp="1"/>
          </p:cNvSpPr>
          <p:nvPr>
            <p:ph type="body" sz="quarter" idx="14" hasCustomPrompt="1"/>
          </p:nvPr>
        </p:nvSpPr>
        <p:spPr>
          <a:xfrm>
            <a:off x="495300" y="1861456"/>
            <a:ext cx="1050471" cy="768096"/>
          </a:xfrm>
          <a:solidFill>
            <a:schemeClr val="tx2"/>
          </a:solidFill>
        </p:spPr>
        <p:txBody>
          <a:bodyPr lIns="137160" tIns="45720" rIns="137160" bIns="45720" anchor="ctr"/>
          <a:lstStyle>
            <a:lvl1pPr marL="0" indent="0" algn="ctr" defTabSz="685800" rtl="0" eaLnBrk="1" latinLnBrk="0" hangingPunct="1">
              <a:lnSpc>
                <a:spcPct val="90000"/>
              </a:lnSpc>
              <a:spcBef>
                <a:spcPts val="0"/>
              </a:spcBef>
              <a:spcAft>
                <a:spcPts val="0"/>
              </a:spcAft>
              <a:buFont typeface="Arial" panose="020B0604020202020204" pitchFamily="34" charset="0"/>
              <a:buChar char="​"/>
              <a:defRPr lang="en-US" sz="900" kern="1200" baseline="0" dirty="0">
                <a:solidFill>
                  <a:schemeClr val="bg1"/>
                </a:solidFill>
                <a:latin typeface="+mn-lt"/>
                <a:ea typeface="+mn-ea"/>
                <a:cs typeface="+mn-cs"/>
              </a:defRPr>
            </a:lvl1pPr>
          </a:lstStyle>
          <a:p>
            <a:pPr marL="0" lvl="0" indent="0" algn="ctr" defTabSz="685800" rtl="0" eaLnBrk="1" latinLnBrk="0" hangingPunct="1">
              <a:lnSpc>
                <a:spcPct val="90000"/>
              </a:lnSpc>
              <a:spcBef>
                <a:spcPts val="0"/>
              </a:spcBef>
              <a:spcAft>
                <a:spcPts val="0"/>
              </a:spcAft>
              <a:buFont typeface="Arial" panose="020B0604020202020204" pitchFamily="34" charset="0"/>
              <a:buChar char="​"/>
            </a:pPr>
            <a:r>
              <a:rPr lang="en-US" dirty="0"/>
              <a:t>[Delete this text  and place icon here]</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row icon | Type insightful headline in sentence case | 1 line</a:t>
            </a:r>
          </a:p>
        </p:txBody>
      </p:sp>
      <p:sp>
        <p:nvSpPr>
          <p:cNvPr id="18" name="Rectangle 17"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9" name="Rectangle 18"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0" name="Rectangle 19"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1" name="Rectangle 20"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5"/>
          </p:nvPr>
        </p:nvSpPr>
        <p:spPr/>
        <p:txBody>
          <a:bodyPr/>
          <a:lstStyle/>
          <a:p>
            <a:fld id="{3288B23F-0D57-4C29-A6A4-6497C1AE5E07}" type="datetime1">
              <a:rPr lang="en-US" smtClean="0"/>
              <a:t>8/6/2021</a:t>
            </a:fld>
            <a:endParaRPr lang="en-US" dirty="0"/>
          </a:p>
        </p:txBody>
      </p:sp>
      <p:sp>
        <p:nvSpPr>
          <p:cNvPr id="5" name="Footer Placeholder 4"/>
          <p:cNvSpPr>
            <a:spLocks noGrp="1"/>
          </p:cNvSpPr>
          <p:nvPr>
            <p:ph type="ftr" sz="quarter" idx="26"/>
          </p:nvPr>
        </p:nvSpPr>
        <p:spPr/>
        <p:txBody>
          <a:bodyPr/>
          <a:lstStyle/>
          <a:p>
            <a:pPr algn="r"/>
            <a:r>
              <a:rPr lang="en-US"/>
              <a:t>© 2021 Optum, Inc. All rights reserved. Confidential property of Optum. Do not distribute or reproduce without express permission from Optum.</a:t>
            </a:r>
          </a:p>
        </p:txBody>
      </p:sp>
      <p:sp>
        <p:nvSpPr>
          <p:cNvPr id="11" name="Slide Number Placeholder 10"/>
          <p:cNvSpPr>
            <a:spLocks noGrp="1"/>
          </p:cNvSpPr>
          <p:nvPr>
            <p:ph type="sldNum" sz="quarter" idx="27"/>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566646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Clinic 1">
    <p:spTree>
      <p:nvGrpSpPr>
        <p:cNvPr id="1" name=""/>
        <p:cNvGrpSpPr/>
        <p:nvPr/>
      </p:nvGrpSpPr>
      <p:grpSpPr>
        <a:xfrm>
          <a:off x="0" y="0"/>
          <a:ext cx="0" cy="0"/>
          <a:chOff x="0" y="0"/>
          <a:chExt cx="0" cy="0"/>
        </a:xfrm>
      </p:grpSpPr>
      <p:pic>
        <p:nvPicPr>
          <p:cNvPr id="3074" name="Picture 2" descr="C:\Users\cbarthol\Desktop\Charlotte Work\Tools\PPT\Empower\2019 PPT cover images\3-hallway-nurse-doctor-tablet-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flipH="1">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2068629"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a:t>Insightful Presentation Title in Title Case </a:t>
            </a:r>
            <a:br>
              <a:rPr lang="en-US"/>
            </a:br>
            <a:r>
              <a:rPr lang="en-US"/>
              <a:t>(max. 3 lines)</a:t>
            </a:r>
            <a:endParaRPr lang="en-US" dirty="0"/>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4313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Row Photo">
    <p:spTree>
      <p:nvGrpSpPr>
        <p:cNvPr id="1" name=""/>
        <p:cNvGrpSpPr/>
        <p:nvPr/>
      </p:nvGrpSpPr>
      <p:grpSpPr>
        <a:xfrm>
          <a:off x="0" y="0"/>
          <a:ext cx="0" cy="0"/>
          <a:chOff x="0" y="0"/>
          <a:chExt cx="0" cy="0"/>
        </a:xfrm>
      </p:grpSpPr>
      <p:sp>
        <p:nvSpPr>
          <p:cNvPr id="11" name="Image Placeholder">
            <a:extLst>
              <a:ext uri="{FF2B5EF4-FFF2-40B4-BE49-F238E27FC236}">
                <a16:creationId xmlns:a16="http://schemas.microsoft.com/office/drawing/2014/main" id="{197EC4EA-E5E8-44D0-9F07-91A93F17A783}"/>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9" name="Text 1"/>
          <p:cNvSpPr>
            <a:spLocks noGrp="1"/>
          </p:cNvSpPr>
          <p:nvPr>
            <p:ph type="body" sz="quarter" idx="18" hasCustomPrompt="1"/>
          </p:nvPr>
        </p:nvSpPr>
        <p:spPr>
          <a:xfrm>
            <a:off x="495299" y="1861456"/>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2"/>
          <p:cNvSpPr>
            <a:spLocks noGrp="1"/>
          </p:cNvSpPr>
          <p:nvPr>
            <p:ph type="body" sz="quarter" idx="19" hasCustomPrompt="1"/>
          </p:nvPr>
        </p:nvSpPr>
        <p:spPr>
          <a:xfrm>
            <a:off x="495299" y="3242808"/>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3"/>
          <p:cNvSpPr>
            <a:spLocks noGrp="1"/>
          </p:cNvSpPr>
          <p:nvPr>
            <p:ph type="body" sz="quarter" idx="20" hasCustomPrompt="1"/>
          </p:nvPr>
        </p:nvSpPr>
        <p:spPr>
          <a:xfrm>
            <a:off x="495299" y="4624161"/>
            <a:ext cx="7429501" cy="128016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3 row w/photo | Type insightful headline in sentence case | 1 line</a:t>
            </a:r>
          </a:p>
        </p:txBody>
      </p:sp>
      <p:sp>
        <p:nvSpPr>
          <p:cNvPr id="12" name="Rectangle 11"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3" name="Rectangle 12"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4" name="Rectangle 13"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2"/>
          </p:nvPr>
        </p:nvSpPr>
        <p:spPr/>
        <p:txBody>
          <a:bodyPr/>
          <a:lstStyle/>
          <a:p>
            <a:fld id="{F969B5D4-1A94-43F4-9FB1-14E401283328}" type="datetime1">
              <a:rPr lang="en-US" smtClean="0"/>
              <a:t>8/6/2021</a:t>
            </a:fld>
            <a:endParaRPr lang="en-US" dirty="0"/>
          </a:p>
        </p:txBody>
      </p:sp>
      <p:sp>
        <p:nvSpPr>
          <p:cNvPr id="5" name="Footer Placeholder 4"/>
          <p:cNvSpPr>
            <a:spLocks noGrp="1"/>
          </p:cNvSpPr>
          <p:nvPr>
            <p:ph type="ftr" sz="quarter" idx="23"/>
          </p:nvPr>
        </p:nvSpPr>
        <p:spPr/>
        <p:txBody>
          <a:bodyPr/>
          <a:lstStyle/>
          <a:p>
            <a:pPr algn="r"/>
            <a:r>
              <a:rPr lang="en-US"/>
              <a:t>© 2021 Optum, Inc. All rights reserved. Confidential property of Optum. Do not distribute or reproduce without express permission from Optum.</a:t>
            </a:r>
          </a:p>
        </p:txBody>
      </p:sp>
      <p:sp>
        <p:nvSpPr>
          <p:cNvPr id="10" name="Slide Number Placeholder 9"/>
          <p:cNvSpPr>
            <a:spLocks noGrp="1"/>
          </p:cNvSpPr>
          <p:nvPr>
            <p:ph type="sldNum" sz="quarter" idx="24"/>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1853532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Row Photo">
    <p:spTree>
      <p:nvGrpSpPr>
        <p:cNvPr id="1" name=""/>
        <p:cNvGrpSpPr/>
        <p:nvPr/>
      </p:nvGrpSpPr>
      <p:grpSpPr>
        <a:xfrm>
          <a:off x="0" y="0"/>
          <a:ext cx="0" cy="0"/>
          <a:chOff x="0" y="0"/>
          <a:chExt cx="0" cy="0"/>
        </a:xfrm>
      </p:grpSpPr>
      <p:sp>
        <p:nvSpPr>
          <p:cNvPr id="12" name="Image Placeholder">
            <a:extLst>
              <a:ext uri="{FF2B5EF4-FFF2-40B4-BE49-F238E27FC236}">
                <a16:creationId xmlns:a16="http://schemas.microsoft.com/office/drawing/2014/main" id="{9FCAFCC1-B988-40D7-A97B-9C6A91DB0F19}"/>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11" name="Text 4"/>
          <p:cNvSpPr>
            <a:spLocks noGrp="1"/>
          </p:cNvSpPr>
          <p:nvPr>
            <p:ph type="body" sz="quarter" idx="22" hasCustomPrompt="1"/>
          </p:nvPr>
        </p:nvSpPr>
        <p:spPr>
          <a:xfrm>
            <a:off x="495300" y="4945380"/>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6" name="Text 3"/>
          <p:cNvSpPr>
            <a:spLocks noGrp="1"/>
          </p:cNvSpPr>
          <p:nvPr>
            <p:ph type="body" sz="quarter" idx="20" hasCustomPrompt="1"/>
          </p:nvPr>
        </p:nvSpPr>
        <p:spPr>
          <a:xfrm>
            <a:off x="495300" y="3917405"/>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25" name="Text 2"/>
          <p:cNvSpPr>
            <a:spLocks noGrp="1"/>
          </p:cNvSpPr>
          <p:nvPr>
            <p:ph type="body" sz="quarter" idx="19" hasCustomPrompt="1"/>
          </p:nvPr>
        </p:nvSpPr>
        <p:spPr>
          <a:xfrm>
            <a:off x="495300" y="2889431"/>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9" name="Text 1"/>
          <p:cNvSpPr>
            <a:spLocks noGrp="1"/>
          </p:cNvSpPr>
          <p:nvPr>
            <p:ph type="body" sz="quarter" idx="18" hasCustomPrompt="1"/>
          </p:nvPr>
        </p:nvSpPr>
        <p:spPr>
          <a:xfrm>
            <a:off x="495300" y="1861457"/>
            <a:ext cx="7429500" cy="960120"/>
          </a:xfrm>
          <a:solidFill>
            <a:srgbClr val="EAEAEA"/>
          </a:solidFill>
        </p:spPr>
        <p:txBody>
          <a:bodyPr lIns="137160" tIns="91440" rIns="137160" bIns="91440"/>
          <a:lstStyle>
            <a:lvl1pPr>
              <a:defRPr sz="1800">
                <a:solidFill>
                  <a:schemeClr val="tx1"/>
                </a:solidFill>
              </a:defRPr>
            </a:lvl1pPr>
            <a:lvl2pPr>
              <a:defRPr sz="1600">
                <a:solidFill>
                  <a:schemeClr val="tx1"/>
                </a:solidFill>
              </a:defRPr>
            </a:lvl2pPr>
          </a:lstStyle>
          <a:p>
            <a:pPr lvl="0"/>
            <a:r>
              <a:rPr lang="en-US" dirty="0"/>
              <a:t>Level 1 text is gray 18 pt, hit return then Tab to get to level 2 – 16 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4 row w/photo | Type insightful headline in sentence case | 1 line</a:t>
            </a:r>
          </a:p>
        </p:txBody>
      </p:sp>
      <p:sp>
        <p:nvSpPr>
          <p:cNvPr id="14" name="Rectangle 13"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5" name="Rectangle 14"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3"/>
          </p:nvPr>
        </p:nvSpPr>
        <p:spPr/>
        <p:txBody>
          <a:bodyPr/>
          <a:lstStyle/>
          <a:p>
            <a:fld id="{2E12CBC4-CA11-44AA-8465-2C6FB46DD20B}" type="datetime1">
              <a:rPr lang="en-US" smtClean="0"/>
              <a:t>8/6/2021</a:t>
            </a:fld>
            <a:endParaRPr lang="en-US" dirty="0"/>
          </a:p>
        </p:txBody>
      </p:sp>
      <p:sp>
        <p:nvSpPr>
          <p:cNvPr id="5" name="Footer Placeholder 4"/>
          <p:cNvSpPr>
            <a:spLocks noGrp="1"/>
          </p:cNvSpPr>
          <p:nvPr>
            <p:ph type="ftr" sz="quarter" idx="24"/>
          </p:nvPr>
        </p:nvSpPr>
        <p:spPr/>
        <p:txBody>
          <a:bodyPr/>
          <a:lstStyle/>
          <a:p>
            <a:pPr algn="r"/>
            <a:r>
              <a:rPr lang="en-US"/>
              <a:t>© 2021 Optum, Inc. All rights reserved. Confidential property of Optum. Do not distribute or reproduce without express permission from Optum.</a:t>
            </a:r>
          </a:p>
        </p:txBody>
      </p:sp>
      <p:sp>
        <p:nvSpPr>
          <p:cNvPr id="10" name="Slide Number Placeholder 9"/>
          <p:cNvSpPr>
            <a:spLocks noGrp="1"/>
          </p:cNvSpPr>
          <p:nvPr>
            <p:ph type="sldNum" sz="quarter" idx="25"/>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7675897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 Row Photo">
    <p:spTree>
      <p:nvGrpSpPr>
        <p:cNvPr id="1" name=""/>
        <p:cNvGrpSpPr/>
        <p:nvPr/>
      </p:nvGrpSpPr>
      <p:grpSpPr>
        <a:xfrm>
          <a:off x="0" y="0"/>
          <a:ext cx="0" cy="0"/>
          <a:chOff x="0" y="0"/>
          <a:chExt cx="0" cy="0"/>
        </a:xfrm>
      </p:grpSpPr>
      <p:sp>
        <p:nvSpPr>
          <p:cNvPr id="15" name="Image Placeholder">
            <a:extLst>
              <a:ext uri="{FF2B5EF4-FFF2-40B4-BE49-F238E27FC236}">
                <a16:creationId xmlns:a16="http://schemas.microsoft.com/office/drawing/2014/main" id="{C54D5A4F-E02F-439F-9BD1-83F4D6C5E4B2}"/>
              </a:ext>
            </a:extLst>
          </p:cNvPr>
          <p:cNvSpPr>
            <a:spLocks noGrp="1"/>
          </p:cNvSpPr>
          <p:nvPr>
            <p:ph type="pic" sz="quarter" idx="21" hasCustomPrompt="1"/>
          </p:nvPr>
        </p:nvSpPr>
        <p:spPr>
          <a:xfrm>
            <a:off x="8012113" y="1862138"/>
            <a:ext cx="3795712" cy="4041775"/>
          </a:xfrm>
          <a:blipFill>
            <a:blip r:embed="rId6"/>
            <a:stretch>
              <a:fillRect l="-425" t="-6228" r="636" b="-1156"/>
            </a:stretch>
          </a:blipFill>
        </p:spPr>
        <p:txBody>
          <a:bodyPr tIns="457200"/>
          <a:lstStyle>
            <a:lvl1pPr algn="ctr">
              <a:defRPr>
                <a:solidFill>
                  <a:schemeClr val="accent2"/>
                </a:solidFill>
              </a:defRPr>
            </a:lvl1pPr>
          </a:lstStyle>
          <a:p>
            <a:r>
              <a:rPr lang="en-US" dirty="0"/>
              <a:t> </a:t>
            </a:r>
          </a:p>
        </p:txBody>
      </p:sp>
      <p:sp>
        <p:nvSpPr>
          <p:cNvPr id="13" name="Text 5"/>
          <p:cNvSpPr>
            <a:spLocks noGrp="1"/>
          </p:cNvSpPr>
          <p:nvPr>
            <p:ph type="body" sz="quarter" idx="23" hasCustomPrompt="1"/>
          </p:nvPr>
        </p:nvSpPr>
        <p:spPr>
          <a:xfrm>
            <a:off x="495300" y="5200467"/>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11" name="Text 4"/>
          <p:cNvSpPr>
            <a:spLocks noGrp="1"/>
          </p:cNvSpPr>
          <p:nvPr>
            <p:ph type="body" sz="quarter" idx="22" hasCustomPrompt="1"/>
          </p:nvPr>
        </p:nvSpPr>
        <p:spPr>
          <a:xfrm>
            <a:off x="495300" y="4365713"/>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26" name="Text 3"/>
          <p:cNvSpPr>
            <a:spLocks noGrp="1"/>
          </p:cNvSpPr>
          <p:nvPr>
            <p:ph type="body" sz="quarter" idx="20" hasCustomPrompt="1"/>
          </p:nvPr>
        </p:nvSpPr>
        <p:spPr>
          <a:xfrm>
            <a:off x="495300" y="3530961"/>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25" name="Text 2"/>
          <p:cNvSpPr>
            <a:spLocks noGrp="1"/>
          </p:cNvSpPr>
          <p:nvPr>
            <p:ph type="body" sz="quarter" idx="19" hasCustomPrompt="1"/>
          </p:nvPr>
        </p:nvSpPr>
        <p:spPr>
          <a:xfrm>
            <a:off x="495300" y="2696209"/>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a:t>
            </a:r>
            <a:r>
              <a:rPr lang="en-US" dirty="0" err="1"/>
              <a:t>pt</a:t>
            </a:r>
            <a:r>
              <a:rPr lang="en-US" dirty="0"/>
              <a:t>, hit return then Tab to get to level 2 – 12 </a:t>
            </a:r>
            <a:r>
              <a:rPr lang="en-US" dirty="0" err="1"/>
              <a:t>pt</a:t>
            </a:r>
            <a:r>
              <a:rPr lang="en-US" dirty="0"/>
              <a:t> gray</a:t>
            </a:r>
          </a:p>
          <a:p>
            <a:pPr lvl="1"/>
            <a:r>
              <a:rPr lang="en-US" dirty="0"/>
              <a:t>Second level</a:t>
            </a:r>
          </a:p>
        </p:txBody>
      </p:sp>
      <p:sp>
        <p:nvSpPr>
          <p:cNvPr id="9" name="Text 1"/>
          <p:cNvSpPr>
            <a:spLocks noGrp="1"/>
          </p:cNvSpPr>
          <p:nvPr>
            <p:ph type="body" sz="quarter" idx="18" hasCustomPrompt="1"/>
          </p:nvPr>
        </p:nvSpPr>
        <p:spPr>
          <a:xfrm>
            <a:off x="495300" y="1861457"/>
            <a:ext cx="7429500" cy="732245"/>
          </a:xfrm>
          <a:solidFill>
            <a:srgbClr val="EAEAEA"/>
          </a:solidFill>
        </p:spPr>
        <p:txBody>
          <a:bodyPr lIns="137160" tIns="91440" rIns="137160" bIns="91440"/>
          <a:lstStyle>
            <a:lvl1pPr>
              <a:defRPr sz="1400">
                <a:solidFill>
                  <a:schemeClr val="tx1"/>
                </a:solidFill>
              </a:defRPr>
            </a:lvl1pPr>
            <a:lvl2pPr>
              <a:defRPr sz="1200">
                <a:solidFill>
                  <a:schemeClr val="tx1"/>
                </a:solidFill>
              </a:defRPr>
            </a:lvl2pPr>
          </a:lstStyle>
          <a:p>
            <a:pPr lvl="0"/>
            <a:r>
              <a:rPr lang="en-US" dirty="0"/>
              <a:t>Level 1 text is gray 14 pt, hit return then Tab to get to level 2 – 12 pt gray</a:t>
            </a:r>
          </a:p>
          <a:p>
            <a:pPr lvl="1"/>
            <a:r>
              <a:rPr lang="en-US" dirty="0"/>
              <a:t>Second level</a:t>
            </a:r>
          </a:p>
        </p:txBody>
      </p:sp>
      <p:sp>
        <p:nvSpPr>
          <p:cNvPr id="6" name="Subtitle"/>
          <p:cNvSpPr>
            <a:spLocks noGrp="1"/>
          </p:cNvSpPr>
          <p:nvPr>
            <p:ph type="body" sz="quarter" idx="13" hasCustomPrompt="1"/>
          </p:nvPr>
        </p:nvSpPr>
        <p:spPr>
          <a:xfrm>
            <a:off x="495300" y="1118282"/>
            <a:ext cx="11315700" cy="492125"/>
          </a:xfrm>
        </p:spPr>
        <p:txBody>
          <a:bodyPr/>
          <a:lstStyle>
            <a:lvl1pPr>
              <a:defRPr sz="2600">
                <a:solidFill>
                  <a:schemeClr val="accent4"/>
                </a:solidFill>
              </a:defRPr>
            </a:lvl1pPr>
          </a:lstStyle>
          <a:p>
            <a:pPr lvl="0"/>
            <a:r>
              <a:rPr lang="en-US" dirty="0"/>
              <a:t>Use this space for one line subhead if needed | One line</a:t>
            </a:r>
          </a:p>
        </p:txBody>
      </p:sp>
      <p:sp>
        <p:nvSpPr>
          <p:cNvPr id="2" name="Title"/>
          <p:cNvSpPr>
            <a:spLocks noGrp="1"/>
          </p:cNvSpPr>
          <p:nvPr>
            <p:ph type="title" hasCustomPrompt="1"/>
          </p:nvPr>
        </p:nvSpPr>
        <p:spPr/>
        <p:txBody>
          <a:bodyPr/>
          <a:lstStyle>
            <a:lvl1pPr>
              <a:defRPr/>
            </a:lvl1pPr>
          </a:lstStyle>
          <a:p>
            <a:r>
              <a:rPr lang="en-US" dirty="0"/>
              <a:t>5 row w/photo | Type insightful headline in sentence case | 1 line</a:t>
            </a:r>
          </a:p>
        </p:txBody>
      </p:sp>
      <p:sp>
        <p:nvSpPr>
          <p:cNvPr id="14" name="Rectangle 13" hidden="1"/>
          <p:cNvSpPr/>
          <p:nvPr userDrawn="1">
            <p:custDataLst>
              <p:tags r:id="rId1"/>
            </p:custDataLst>
          </p:nvPr>
        </p:nvSpPr>
        <p:spPr>
          <a:xfrm>
            <a:off x="457200" y="1143000"/>
            <a:ext cx="11353800" cy="48499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6" name="Rectangle 15" hidden="1"/>
          <p:cNvSpPr/>
          <p:nvPr userDrawn="1">
            <p:custDataLst>
              <p:tags r:id="rId2"/>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7" name="Rectangle 16" hidden="1"/>
          <p:cNvSpPr/>
          <p:nvPr userDrawn="1">
            <p:custDataLst>
              <p:tags r:id="rId3"/>
            </p:custDataLst>
          </p:nvPr>
        </p:nvSpPr>
        <p:spPr>
          <a:xfrm>
            <a:off x="0" y="0"/>
            <a:ext cx="12191999" cy="418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Rectangle 17" hidden="1"/>
          <p:cNvSpPr/>
          <p:nvPr userDrawn="1">
            <p:custDataLst>
              <p:tags r:id="rId4"/>
            </p:custDataLst>
          </p:nvPr>
        </p:nvSpPr>
        <p:spPr>
          <a:xfrm>
            <a:off x="5229225" y="6392987"/>
            <a:ext cx="6648450"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Date Placeholder 2"/>
          <p:cNvSpPr>
            <a:spLocks noGrp="1"/>
          </p:cNvSpPr>
          <p:nvPr>
            <p:ph type="dt" sz="half" idx="24"/>
          </p:nvPr>
        </p:nvSpPr>
        <p:spPr/>
        <p:txBody>
          <a:bodyPr/>
          <a:lstStyle/>
          <a:p>
            <a:fld id="{34886072-643D-44B5-A1FB-3C845443BE6A}" type="datetime1">
              <a:rPr lang="en-US" smtClean="0"/>
              <a:t>8/6/2021</a:t>
            </a:fld>
            <a:endParaRPr lang="en-US" dirty="0"/>
          </a:p>
        </p:txBody>
      </p:sp>
      <p:sp>
        <p:nvSpPr>
          <p:cNvPr id="5" name="Footer Placeholder 4"/>
          <p:cNvSpPr>
            <a:spLocks noGrp="1"/>
          </p:cNvSpPr>
          <p:nvPr>
            <p:ph type="ftr" sz="quarter" idx="25"/>
          </p:nvPr>
        </p:nvSpPr>
        <p:spPr/>
        <p:txBody>
          <a:bodyPr/>
          <a:lstStyle/>
          <a:p>
            <a:pPr algn="r"/>
            <a:r>
              <a:rPr lang="en-US"/>
              <a:t>© 2021 Optum, Inc. All rights reserved. Confidential property of Optum. Do not distribute or reproduce without express permission from Optum.</a:t>
            </a:r>
          </a:p>
        </p:txBody>
      </p:sp>
      <p:sp>
        <p:nvSpPr>
          <p:cNvPr id="10" name="Slide Number Placeholder 9"/>
          <p:cNvSpPr>
            <a:spLocks noGrp="1"/>
          </p:cNvSpPr>
          <p:nvPr>
            <p:ph type="sldNum" sz="quarter" idx="26"/>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34198817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9" name="Rectangle 8"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MIO_LOGOPLACEHOLDER#LowerLeftSmallWide" hidden="1">
            <a:extLst>
              <a:ext uri="{FF2B5EF4-FFF2-40B4-BE49-F238E27FC236}">
                <a16:creationId xmlns:a16="http://schemas.microsoft.com/office/drawing/2014/main" id="{F1CCE3E9-DCB6-4940-A85B-0B453D43F2D3}"/>
              </a:ext>
            </a:extLst>
          </p:cNvPr>
          <p:cNvSpPr/>
          <p:nvPr userDrawn="1"/>
        </p:nvSpPr>
        <p:spPr>
          <a:xfrm>
            <a:off x="394913" y="6174567"/>
            <a:ext cx="1993392" cy="43891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eaLnBrk="1" fontAlgn="auto" hangingPunct="1">
              <a:lnSpc>
                <a:spcPct val="90000"/>
              </a:lnSpc>
              <a:spcBef>
                <a:spcPts val="0"/>
              </a:spcBef>
              <a:spcAft>
                <a:spcPts val="0"/>
              </a:spcAft>
            </a:pPr>
            <a:endParaRPr lang="en-US" sz="2000" b="0" i="0" u="none" baseline="0" dirty="0">
              <a:solidFill>
                <a:srgbClr val="55565A"/>
              </a:solidFill>
              <a:latin typeface="Arial" panose="020B0604020202020204" pitchFamily="34" charset="0"/>
            </a:endParaRPr>
          </a:p>
        </p:txBody>
      </p:sp>
      <p:pic>
        <p:nvPicPr>
          <p:cNvPr id="11" name="Optum#LowerLeftSmallWide" descr="C:\Users\cbarthol\Desktop\Charlotte Work\Tools\PPT\Empower\Logo EMFs\OPTUM_®_4c.emf"/>
          <p:cNvPicPr>
            <a:picLocks noChangeAspect="1" noChangeArrowheads="1"/>
          </p:cNvPicPr>
          <p:nvPr userDrawn="1">
            <p:custDataLst>
              <p:tags r:id="rId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392112" y="6171438"/>
            <a:ext cx="1455386" cy="438912"/>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7"/>
          <p:cNvSpPr>
            <a:spLocks noGrp="1"/>
          </p:cNvSpPr>
          <p:nvPr>
            <p:ph type="dt" sz="half" idx="10"/>
          </p:nvPr>
        </p:nvSpPr>
        <p:spPr/>
        <p:txBody>
          <a:bodyPr/>
          <a:lstStyle/>
          <a:p>
            <a:fld id="{D53DB393-ED21-4A27-A651-A4BB38294187}" type="datetime1">
              <a:rPr lang="en-US" smtClean="0"/>
              <a:t>8/6/2021</a:t>
            </a:fld>
            <a:endParaRPr lang="en-US" dirty="0"/>
          </a:p>
        </p:txBody>
      </p:sp>
      <p:sp>
        <p:nvSpPr>
          <p:cNvPr id="15" name="Footer Placeholder 14"/>
          <p:cNvSpPr>
            <a:spLocks noGrp="1"/>
          </p:cNvSpPr>
          <p:nvPr>
            <p:ph type="ftr" sz="quarter" idx="11"/>
          </p:nvPr>
        </p:nvSpPr>
        <p:spPr/>
        <p:txBody>
          <a:bodyPr/>
          <a:lstStyle/>
          <a:p>
            <a:pPr algn="r"/>
            <a:r>
              <a:rPr lang="en-US"/>
              <a:t>© 2021 Optum, Inc. All rights reserved. Confidential property of Optum. Do not distribute or reproduce without express permission from Optum.</a:t>
            </a:r>
          </a:p>
        </p:txBody>
      </p:sp>
      <p:sp>
        <p:nvSpPr>
          <p:cNvPr id="16" name="Slide Number Placeholder 15"/>
          <p:cNvSpPr>
            <a:spLocks noGrp="1"/>
          </p:cNvSpPr>
          <p:nvPr>
            <p:ph type="sldNum" sz="quarter" idx="12"/>
          </p:nvPr>
        </p:nvSpPr>
        <p:spPr/>
        <p:txBody>
          <a:bodyPr/>
          <a:lstStyle/>
          <a:p>
            <a:fld id="{901F1369-4AEB-4520-96C0-9F78886180C1}" type="slidenum">
              <a:rPr lang="en-US" smtClean="0"/>
              <a:pPr/>
              <a:t>‹#›</a:t>
            </a:fld>
            <a:endParaRPr lang="en-US" dirty="0"/>
          </a:p>
        </p:txBody>
      </p:sp>
    </p:spTree>
    <p:extLst>
      <p:ext uri="{BB962C8B-B14F-4D97-AF65-F5344CB8AC3E}">
        <p14:creationId xmlns:p14="http://schemas.microsoft.com/office/powerpoint/2010/main" val="18328186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7"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9" name="Rectangle 8"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3"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6021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7FC9A3B4-1B40-4F34-AA17-D0A2CDDEFB09}"/>
              </a:ext>
            </a:extLst>
          </p:cNvPr>
          <p:cNvSpPr/>
          <p:nvPr userDrawn="1"/>
        </p:nvSpPr>
        <p:spPr bwMode="gray">
          <a:xfrm>
            <a:off x="8001000" y="0"/>
            <a:ext cx="4191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0299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B70C7A8F-AE53-4820-A109-E17355C4C028}"/>
              </a:ext>
            </a:extLst>
          </p:cNvPr>
          <p:cNvSpPr/>
          <p:nvPr userDrawn="1"/>
        </p:nvSpPr>
        <p:spPr bwMode="gray">
          <a:xfrm>
            <a:off x="8001000" y="0"/>
            <a:ext cx="41910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9397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828800"/>
            <a:ext cx="7178221" cy="21288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717822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Rectangle 6">
            <a:extLst>
              <a:ext uri="{FF2B5EF4-FFF2-40B4-BE49-F238E27FC236}">
                <a16:creationId xmlns:a16="http://schemas.microsoft.com/office/drawing/2014/main" id="{61BC29CE-FDE1-4EE7-87CF-02422434B872}"/>
              </a:ext>
            </a:extLst>
          </p:cNvPr>
          <p:cNvSpPr/>
          <p:nvPr userDrawn="1"/>
        </p:nvSpPr>
        <p:spPr bwMode="gray">
          <a:xfrm>
            <a:off x="8001000" y="0"/>
            <a:ext cx="41910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0" name="Rectangle 9"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5"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9712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ection Header - Customized Photo">
    <p:spTree>
      <p:nvGrpSpPr>
        <p:cNvPr id="1" name=""/>
        <p:cNvGrpSpPr/>
        <p:nvPr/>
      </p:nvGrpSpPr>
      <p:grpSpPr>
        <a:xfrm>
          <a:off x="0" y="0"/>
          <a:ext cx="0" cy="0"/>
          <a:chOff x="0" y="0"/>
          <a:chExt cx="0" cy="0"/>
        </a:xfrm>
      </p:grpSpPr>
      <p:sp>
        <p:nvSpPr>
          <p:cNvPr id="2" name="Title"/>
          <p:cNvSpPr>
            <a:spLocks noGrp="1"/>
          </p:cNvSpPr>
          <p:nvPr>
            <p:ph type="title" hasCustomPrompt="1"/>
          </p:nvPr>
        </p:nvSpPr>
        <p:spPr bwMode="gray">
          <a:xfrm>
            <a:off x="514349" y="1104900"/>
            <a:ext cx="5378451" cy="2852737"/>
          </a:xfrm>
        </p:spPr>
        <p:txBody>
          <a:bodyPr anchor="b"/>
          <a:lstStyle>
            <a:lvl1pPr>
              <a:defRPr sz="4800"/>
            </a:lvl1pPr>
          </a:lstStyle>
          <a:p>
            <a:r>
              <a:rPr lang="en-US" dirty="0"/>
              <a:t>Section title in sentence case </a:t>
            </a:r>
          </a:p>
        </p:txBody>
      </p:sp>
      <p:sp>
        <p:nvSpPr>
          <p:cNvPr id="3" name="Subtitle"/>
          <p:cNvSpPr>
            <a:spLocks noGrp="1"/>
          </p:cNvSpPr>
          <p:nvPr>
            <p:ph type="body" idx="1" hasCustomPrompt="1"/>
          </p:nvPr>
        </p:nvSpPr>
        <p:spPr bwMode="gray">
          <a:xfrm>
            <a:off x="514349" y="4122057"/>
            <a:ext cx="5378451" cy="1783443"/>
          </a:xfrm>
        </p:spPr>
        <p:txBody>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 if needed or speaker name </a:t>
            </a:r>
          </a:p>
        </p:txBody>
      </p:sp>
      <p:sp>
        <p:nvSpPr>
          <p:cNvPr id="5" name="Image Placeholder"/>
          <p:cNvSpPr>
            <a:spLocks noGrp="1"/>
          </p:cNvSpPr>
          <p:nvPr>
            <p:ph type="pic" sz="quarter" idx="10" hasCustomPrompt="1"/>
          </p:nvPr>
        </p:nvSpPr>
        <p:spPr bwMode="gray">
          <a:xfrm>
            <a:off x="6134100" y="0"/>
            <a:ext cx="6057900" cy="6858000"/>
          </a:xfrm>
          <a:blipFill>
            <a:blip r:embed="rId5"/>
            <a:stretch>
              <a:fillRect/>
            </a:stretch>
          </a:blipFill>
        </p:spPr>
        <p:txBody>
          <a:bodyPr lIns="914400" rIns="914400" anchor="ctr"/>
          <a:lstStyle>
            <a:lvl1pPr algn="ctr">
              <a:defRPr>
                <a:solidFill>
                  <a:schemeClr val="accent2"/>
                </a:solidFill>
              </a:defRPr>
            </a:lvl1pPr>
          </a:lstStyle>
          <a:p>
            <a:r>
              <a:rPr lang="en-US" dirty="0"/>
              <a:t> </a:t>
            </a:r>
          </a:p>
        </p:txBody>
      </p:sp>
      <p:sp>
        <p:nvSpPr>
          <p:cNvPr id="16"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 name="Rectangle 6"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Rectangle 7" hidden="1"/>
          <p:cNvSpPr/>
          <p:nvPr userDrawn="1">
            <p:custDataLst>
              <p:tags r:id="rId2"/>
            </p:custDataLst>
          </p:nvPr>
        </p:nvSpPr>
        <p:spPr>
          <a:xfrm>
            <a:off x="457200" y="301336"/>
            <a:ext cx="5421086"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4"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634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13" name="Rectangle 12" hidden="1"/>
          <p:cNvSpPr/>
          <p:nvPr userDrawn="1">
            <p:custDataLst>
              <p:tags r:id="rId1"/>
            </p:custDataLst>
          </p:nvPr>
        </p:nvSpPr>
        <p:spPr>
          <a:xfrm>
            <a:off x="11185357" y="6392987"/>
            <a:ext cx="692317" cy="5107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3" name="MIO_LOGOPLACEHOLDER#CenterBigWide" hidden="1"/>
          <p:cNvSpPr/>
          <p:nvPr userDrawn="1"/>
        </p:nvSpPr>
        <p:spPr>
          <a:xfrm>
            <a:off x="3385009" y="2060721"/>
            <a:ext cx="994399" cy="166969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 name="Rectangle 4" hidden="1"/>
          <p:cNvSpPr/>
          <p:nvPr userDrawn="1">
            <p:custDataLst>
              <p:tags r:id="rId2"/>
            </p:custDataLst>
          </p:nvPr>
        </p:nvSpPr>
        <p:spPr>
          <a:xfrm>
            <a:off x="457200" y="301336"/>
            <a:ext cx="11353800" cy="5691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7" name="Picture 2" descr="C:\Users\cbarthol\Desktop\Charlotte Work\Tools\PPT\Empower\Logo EMFs\OPTUM_®_4c.emf"/>
          <p:cNvPicPr>
            <a:picLocks noChangeAspect="1" noChangeArrowheads="1"/>
          </p:cNvPicPr>
          <p:nvPr userDrawn="1">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3385009" y="2122275"/>
            <a:ext cx="5332412" cy="160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63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Lifestyle 2">
    <p:spTree>
      <p:nvGrpSpPr>
        <p:cNvPr id="1" name=""/>
        <p:cNvGrpSpPr/>
        <p:nvPr/>
      </p:nvGrpSpPr>
      <p:grpSpPr>
        <a:xfrm>
          <a:off x="0" y="0"/>
          <a:ext cx="0" cy="0"/>
          <a:chOff x="0" y="0"/>
          <a:chExt cx="0" cy="0"/>
        </a:xfrm>
      </p:grpSpPr>
      <p:pic>
        <p:nvPicPr>
          <p:cNvPr id="4098" name="Picture 2" descr="C:\Users\cbarthol\Desktop\Charlotte Work\Tools\PPT\Empower\2019 PPT cover images\4-father-child-doctor-laptop-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8550233"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a:t>Insightful Presentation Title in Title Case </a:t>
            </a:r>
            <a:br>
              <a:rPr lang="en-US"/>
            </a:br>
            <a:r>
              <a:rPr lang="en-US"/>
              <a:t>(max. 3 lines)</a:t>
            </a:r>
            <a:endParaRPr lang="en-US" dirty="0"/>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8013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losing / Thank You">
    <p:spTree>
      <p:nvGrpSpPr>
        <p:cNvPr id="1" name=""/>
        <p:cNvGrpSpPr/>
        <p:nvPr/>
      </p:nvGrpSpPr>
      <p:grpSpPr>
        <a:xfrm>
          <a:off x="0" y="0"/>
          <a:ext cx="0" cy="0"/>
          <a:chOff x="0" y="0"/>
          <a:chExt cx="0" cy="0"/>
        </a:xfrm>
      </p:grpSpPr>
      <p:sp>
        <p:nvSpPr>
          <p:cNvPr id="2" name="Speaker name"/>
          <p:cNvSpPr>
            <a:spLocks noGrp="1"/>
          </p:cNvSpPr>
          <p:nvPr>
            <p:ph type="title" hasCustomPrompt="1"/>
          </p:nvPr>
        </p:nvSpPr>
        <p:spPr bwMode="gray">
          <a:xfrm>
            <a:off x="514349" y="3904343"/>
            <a:ext cx="7178221" cy="482887"/>
          </a:xfrm>
        </p:spPr>
        <p:txBody>
          <a:bodyPr anchor="b"/>
          <a:lstStyle>
            <a:lvl1pPr>
              <a:defRPr sz="2400">
                <a:solidFill>
                  <a:schemeClr val="accent1"/>
                </a:solidFill>
              </a:defRPr>
            </a:lvl1pPr>
          </a:lstStyle>
          <a:p>
            <a:r>
              <a:rPr lang="en-US" dirty="0"/>
              <a:t>First Name Last Name</a:t>
            </a:r>
          </a:p>
        </p:txBody>
      </p:sp>
      <p:sp>
        <p:nvSpPr>
          <p:cNvPr id="3" name="Speaker title"/>
          <p:cNvSpPr>
            <a:spLocks noGrp="1"/>
          </p:cNvSpPr>
          <p:nvPr>
            <p:ph type="body" idx="1" hasCustomPrompt="1"/>
          </p:nvPr>
        </p:nvSpPr>
        <p:spPr bwMode="gray">
          <a:xfrm>
            <a:off x="514349" y="4403068"/>
            <a:ext cx="7178221" cy="484632"/>
          </a:xfrm>
        </p:spPr>
        <p:txBody>
          <a:bodyPr anchor="t"/>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9" name="Phone/email"/>
          <p:cNvSpPr>
            <a:spLocks noGrp="1"/>
          </p:cNvSpPr>
          <p:nvPr>
            <p:ph type="body" idx="10" hasCustomPrompt="1"/>
          </p:nvPr>
        </p:nvSpPr>
        <p:spPr bwMode="gray">
          <a:xfrm>
            <a:off x="514348" y="5003288"/>
            <a:ext cx="7178221" cy="484632"/>
          </a:xfrm>
        </p:spPr>
        <p:txBody>
          <a:bodyPr anchor="ct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Tel: 123-456-7890</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8001000" y="0"/>
            <a:ext cx="4191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96" tIns="143436" rIns="179296" bIns="143436" numCol="1" spcCol="0" rtlCol="0" fromWordArt="0" anchor="t" anchorCtr="0" forceAA="0" compatLnSpc="1">
            <a:prstTxWarp prst="textNoShape">
              <a:avLst/>
            </a:prstTxWarp>
            <a:noAutofit/>
          </a:bodyPr>
          <a:lstStyle/>
          <a:p>
            <a:pPr algn="ctr" defTabSz="91419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5" name="MIO_LOGOPLACEHOLDER#LowerLeftMediumWide" hidden="1"/>
          <p:cNvSpPr/>
          <p:nvPr userDrawn="1"/>
        </p:nvSpPr>
        <p:spPr>
          <a:xfrm>
            <a:off x="392112" y="6174567"/>
            <a:ext cx="1890821" cy="43578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7" name="Thank you or main title"/>
          <p:cNvSpPr>
            <a:spLocks noGrp="1"/>
          </p:cNvSpPr>
          <p:nvPr>
            <p:ph type="body" sz="quarter" idx="11" hasCustomPrompt="1"/>
          </p:nvPr>
        </p:nvSpPr>
        <p:spPr>
          <a:xfrm>
            <a:off x="514348" y="638629"/>
            <a:ext cx="7178040" cy="2559019"/>
          </a:xfrm>
        </p:spPr>
        <p:txBody>
          <a:bodyPr anchor="b"/>
          <a:lstStyle>
            <a:lvl1pPr>
              <a:defRPr sz="4400">
                <a:solidFill>
                  <a:schemeClr val="tx1"/>
                </a:solidFill>
              </a:defRPr>
            </a:lvl1pPr>
          </a:lstStyle>
          <a:p>
            <a:pPr lvl="0"/>
            <a:r>
              <a:rPr lang="en-US" dirty="0"/>
              <a:t>Insert closing language</a:t>
            </a:r>
          </a:p>
        </p:txBody>
      </p:sp>
      <p:sp>
        <p:nvSpPr>
          <p:cNvPr id="26" name="Rectangle 25" hidden="1"/>
          <p:cNvSpPr/>
          <p:nvPr userDrawn="1">
            <p:custDataLst>
              <p:tags r:id="rId1"/>
            </p:custDataLst>
          </p:nvPr>
        </p:nvSpPr>
        <p:spPr>
          <a:xfrm>
            <a:off x="304800" y="6084051"/>
            <a:ext cx="2214664" cy="617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28" name="Subtitle"/>
          <p:cNvSpPr>
            <a:spLocks noGrp="1"/>
          </p:cNvSpPr>
          <p:nvPr>
            <p:ph type="body" sz="quarter" idx="12" hasCustomPrompt="1"/>
          </p:nvPr>
        </p:nvSpPr>
        <p:spPr>
          <a:xfrm>
            <a:off x="514348" y="3177964"/>
            <a:ext cx="7178040" cy="464911"/>
          </a:xfrm>
        </p:spPr>
        <p:txBody>
          <a:bodyPr/>
          <a:lstStyle>
            <a:lvl1pPr>
              <a:defRPr sz="2800">
                <a:solidFill>
                  <a:schemeClr val="tx1"/>
                </a:solidFill>
              </a:defRPr>
            </a:lvl1pPr>
          </a:lstStyle>
          <a:p>
            <a:pPr lvl="0"/>
            <a:r>
              <a:rPr lang="en-US" dirty="0"/>
              <a:t>Insert subhead if needed</a:t>
            </a:r>
          </a:p>
        </p:txBody>
      </p:sp>
      <p:pic>
        <p:nvPicPr>
          <p:cNvPr id="15" name="Picture 2" descr="C:\Users\cbarthol\Desktop\Charlotte Work\Tools\PPT\Empower\Logo EMFs\OPTUM_®_4c.emf"/>
          <p:cNvPicPr>
            <a:picLocks noChangeAspect="1" noChangeArrowheads="1"/>
          </p:cNvPicPr>
          <p:nvPr userDrawn="1">
            <p:custDataLst>
              <p:tags r:id="rId2"/>
            </p:custDataLst>
          </p:nvPr>
        </p:nvPicPr>
        <p:blipFill>
          <a:blip r:embed="rId4">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894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 Clinic 2">
    <p:spTree>
      <p:nvGrpSpPr>
        <p:cNvPr id="1" name=""/>
        <p:cNvGrpSpPr/>
        <p:nvPr/>
      </p:nvGrpSpPr>
      <p:grpSpPr>
        <a:xfrm>
          <a:off x="0" y="0"/>
          <a:ext cx="0" cy="0"/>
          <a:chOff x="0" y="0"/>
          <a:chExt cx="0" cy="0"/>
        </a:xfrm>
      </p:grpSpPr>
      <p:pic>
        <p:nvPicPr>
          <p:cNvPr id="5124" name="Picture 4" descr="C:\Users\cbarthol\Desktop\Charlotte Work\Tools\PPT\Empower\2019 PPT cover images\5-doctor-tablet-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0"/>
            <a:ext cx="12191999"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a:t>Insightful Presentation Title in Title Case </a:t>
            </a:r>
            <a:br>
              <a:rPr lang="en-US"/>
            </a:br>
            <a:r>
              <a:rPr lang="en-US"/>
              <a:t>(max. 3 lines)</a:t>
            </a:r>
            <a:endParaRPr lang="en-US" dirty="0"/>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875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 Business 2">
    <p:spTree>
      <p:nvGrpSpPr>
        <p:cNvPr id="1" name=""/>
        <p:cNvGrpSpPr/>
        <p:nvPr/>
      </p:nvGrpSpPr>
      <p:grpSpPr>
        <a:xfrm>
          <a:off x="0" y="0"/>
          <a:ext cx="0" cy="0"/>
          <a:chOff x="0" y="0"/>
          <a:chExt cx="0" cy="0"/>
        </a:xfrm>
      </p:grpSpPr>
      <p:pic>
        <p:nvPicPr>
          <p:cNvPr id="1026" name="Picture 2" descr="C:\Users\cbarthol\Desktop\Charlotte Work\Tools\PPT\Empower\2019 PPT cover images\meeting-post-its-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233"/>
            <a:ext cx="12191999" cy="685971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a:t>Insightful Presentation Title in Title Case </a:t>
            </a:r>
            <a:br>
              <a:rPr lang="en-US"/>
            </a:br>
            <a:r>
              <a:rPr lang="en-US"/>
              <a:t>(max. 3 lines)</a:t>
            </a:r>
            <a:endParaRPr lang="en-US" dirty="0"/>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097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Lifestyle 3">
    <p:spTree>
      <p:nvGrpSpPr>
        <p:cNvPr id="1" name=""/>
        <p:cNvGrpSpPr/>
        <p:nvPr/>
      </p:nvGrpSpPr>
      <p:grpSpPr>
        <a:xfrm>
          <a:off x="0" y="0"/>
          <a:ext cx="0" cy="0"/>
          <a:chOff x="0" y="0"/>
          <a:chExt cx="0" cy="0"/>
        </a:xfrm>
      </p:grpSpPr>
      <p:pic>
        <p:nvPicPr>
          <p:cNvPr id="7171" name="Picture 3" descr="C:\Users\cbarthol\Desktop\Charlotte Work\Tools\PPT\Empower\2019 PPT cover images\7-woman-sitting-phone-mobile-16x9.jpeg"/>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869" t="869"/>
          <a:stretch/>
        </p:blipFill>
        <p:spPr bwMode="auto">
          <a:xfrm>
            <a:off x="0" y="0"/>
            <a:ext cx="12191999" cy="68597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1" y="-233"/>
            <a:ext cx="10070274"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a:t>Insightful Presentation Title in Title Case </a:t>
            </a:r>
            <a:br>
              <a:rPr lang="en-US"/>
            </a:br>
            <a:r>
              <a:rPr lang="en-US"/>
              <a:t>(max. 3 lines)</a:t>
            </a:r>
            <a:endParaRPr lang="en-US" dirty="0"/>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342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 Lifestyle 4">
    <p:spTree>
      <p:nvGrpSpPr>
        <p:cNvPr id="1" name=""/>
        <p:cNvGrpSpPr/>
        <p:nvPr/>
      </p:nvGrpSpPr>
      <p:grpSpPr>
        <a:xfrm>
          <a:off x="0" y="0"/>
          <a:ext cx="0" cy="0"/>
          <a:chOff x="0" y="0"/>
          <a:chExt cx="0" cy="0"/>
        </a:xfrm>
      </p:grpSpPr>
      <p:pic>
        <p:nvPicPr>
          <p:cNvPr id="2050" name="Picture 2" descr="C:\Users\cbarthol\Desktop\Charlotte Work\Tools\PPT\Empower\2019 PPT cover images\zion-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233"/>
            <a:ext cx="12192000" cy="68597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a:t>Insightful Presentation Title in Title Case </a:t>
            </a:r>
            <a:br>
              <a:rPr lang="en-US"/>
            </a:br>
            <a:r>
              <a:rPr lang="en-US"/>
              <a:t>(max. 3 lines)</a:t>
            </a:r>
            <a:endParaRPr lang="en-US" dirty="0"/>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6"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315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Military 1">
    <p:spTree>
      <p:nvGrpSpPr>
        <p:cNvPr id="1" name=""/>
        <p:cNvGrpSpPr/>
        <p:nvPr/>
      </p:nvGrpSpPr>
      <p:grpSpPr>
        <a:xfrm>
          <a:off x="0" y="0"/>
          <a:ext cx="0" cy="0"/>
          <a:chOff x="0" y="0"/>
          <a:chExt cx="0" cy="0"/>
        </a:xfrm>
      </p:grpSpPr>
      <p:pic>
        <p:nvPicPr>
          <p:cNvPr id="9218" name="Picture 2" descr="C:\Users\cbarthol\Desktop\Charlotte Work\Tools\PPT\Empower\2019 PPT cover images\9-military-army-family-happy-16x9.jp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234"/>
            <a:ext cx="12192000" cy="685971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0" y="-233"/>
            <a:ext cx="11008425" cy="6858312"/>
          </a:xfrm>
          <a:prstGeom prst="rect">
            <a:avLst/>
          </a:prstGeom>
          <a:gradFill flip="none" rotWithShape="1">
            <a:gsLst>
              <a:gs pos="0">
                <a:srgbClr val="FFFFFF"/>
              </a:gs>
              <a:gs pos="56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p:cNvSpPr>
            <a:spLocks noGrp="1"/>
          </p:cNvSpPr>
          <p:nvPr>
            <p:ph type="ctrTitle" hasCustomPrompt="1"/>
          </p:nvPr>
        </p:nvSpPr>
        <p:spPr bwMode="gray">
          <a:xfrm>
            <a:off x="495301" y="1104900"/>
            <a:ext cx="7440386" cy="2735839"/>
          </a:xfrm>
        </p:spPr>
        <p:txBody>
          <a:bodyPr anchor="b"/>
          <a:lstStyle>
            <a:lvl1pPr algn="l">
              <a:defRPr sz="4800"/>
            </a:lvl1pPr>
          </a:lstStyle>
          <a:p>
            <a:r>
              <a:rPr lang="en-US"/>
              <a:t>Insightful Presentation Title in Title Case </a:t>
            </a:r>
            <a:br>
              <a:rPr lang="en-US"/>
            </a:br>
            <a:r>
              <a:rPr lang="en-US"/>
              <a:t>(max. 3 lines)</a:t>
            </a:r>
            <a:endParaRPr lang="en-US" dirty="0"/>
          </a:p>
        </p:txBody>
      </p:sp>
      <p:sp>
        <p:nvSpPr>
          <p:cNvPr id="3" name="Subtitle"/>
          <p:cNvSpPr>
            <a:spLocks noGrp="1"/>
          </p:cNvSpPr>
          <p:nvPr>
            <p:ph type="subTitle" idx="1" hasCustomPrompt="1"/>
          </p:nvPr>
        </p:nvSpPr>
        <p:spPr bwMode="gray">
          <a:xfrm>
            <a:off x="495301" y="3924300"/>
            <a:ext cx="7440386" cy="974271"/>
          </a:xfrm>
        </p:spPr>
        <p:txBody>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Event City or Speaker Name</a:t>
            </a:r>
          </a:p>
        </p:txBody>
      </p:sp>
      <p:sp>
        <p:nvSpPr>
          <p:cNvPr id="11" name="Date"/>
          <p:cNvSpPr>
            <a:spLocks noGrp="1"/>
          </p:cNvSpPr>
          <p:nvPr>
            <p:ph type="body" sz="quarter" idx="13" hasCustomPrompt="1"/>
          </p:nvPr>
        </p:nvSpPr>
        <p:spPr bwMode="gray">
          <a:xfrm>
            <a:off x="495300" y="4990648"/>
            <a:ext cx="7440011" cy="702582"/>
          </a:xfrm>
        </p:spPr>
        <p:txBody>
          <a:bodyPr/>
          <a:lstStyle>
            <a:lvl1pPr>
              <a:defRPr>
                <a:solidFill>
                  <a:schemeClr val="tx1"/>
                </a:solidFill>
              </a:defRPr>
            </a:lvl1pPr>
          </a:lstStyle>
          <a:p>
            <a:pPr lvl="0"/>
            <a:r>
              <a:rPr lang="en-US" dirty="0"/>
              <a:t>Month DD, YYYY</a:t>
            </a:r>
          </a:p>
        </p:txBody>
      </p:sp>
      <p:sp>
        <p:nvSpPr>
          <p:cNvPr id="30" name="MIO_LOGOPLACEHOLDER#LowerLeftMediumWide" hidden="1"/>
          <p:cNvSpPr/>
          <p:nvPr/>
        </p:nvSpPr>
        <p:spPr>
          <a:xfrm>
            <a:off x="583916" y="5841607"/>
            <a:ext cx="584484" cy="632692"/>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hidden="1"/>
          <p:cNvSpPr/>
          <p:nvPr>
            <p:custDataLst>
              <p:tags r:id="rId1"/>
            </p:custDataLst>
          </p:nvPr>
        </p:nvSpPr>
        <p:spPr>
          <a:xfrm>
            <a:off x="426027" y="5744066"/>
            <a:ext cx="3241964" cy="9351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hidden="1"/>
          <p:cNvSpPr/>
          <p:nvPr>
            <p:custDataLst>
              <p:tags r:id="rId2"/>
            </p:custDataLst>
          </p:nvPr>
        </p:nvSpPr>
        <p:spPr>
          <a:xfrm>
            <a:off x="457200" y="415636"/>
            <a:ext cx="7658100" cy="52993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pic>
        <p:nvPicPr>
          <p:cNvPr id="17" name="Picture 2" descr="C:\Users\cbarthol\Desktop\Charlotte Work\Tools\PPT\Empower\Logo EMFs\OPTUM_®_4c.emf"/>
          <p:cNvPicPr>
            <a:picLocks noChangeAspect="1" noChangeArrowheads="1"/>
          </p:cNvPicPr>
          <p:nvPr userDrawn="1">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83916" y="5843363"/>
            <a:ext cx="2092117" cy="63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228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bwMode="gray">
          <a:xfrm>
            <a:off x="495300" y="0"/>
            <a:ext cx="11315700" cy="1074058"/>
          </a:xfrm>
          <a:prstGeom prst="rect">
            <a:avLst/>
          </a:prstGeom>
        </p:spPr>
        <p:txBody>
          <a:bodyPr vert="horz" lIns="0" tIns="0" rIns="0" bIns="0" rtlCol="0" anchor="b">
            <a:noAutofit/>
          </a:bodyPr>
          <a:lstStyle/>
          <a:p>
            <a:r>
              <a:rPr lang="en-US"/>
              <a:t>Click to edit Master title style</a:t>
            </a:r>
            <a:endParaRPr lang="en-US" dirty="0"/>
          </a:p>
        </p:txBody>
      </p:sp>
      <p:sp>
        <p:nvSpPr>
          <p:cNvPr id="3" name="Content"/>
          <p:cNvSpPr>
            <a:spLocks noGrp="1"/>
          </p:cNvSpPr>
          <p:nvPr>
            <p:ph type="body" idx="1"/>
          </p:nvPr>
        </p:nvSpPr>
        <p:spPr bwMode="gray">
          <a:xfrm>
            <a:off x="495300" y="1825625"/>
            <a:ext cx="11315700"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419100" y="7039123"/>
            <a:ext cx="2743200" cy="365125"/>
          </a:xfrm>
          <a:prstGeom prst="rect">
            <a:avLst/>
          </a:prstGeom>
        </p:spPr>
        <p:txBody>
          <a:bodyPr vert="horz" lIns="0" tIns="0" rIns="0" bIns="0" rtlCol="0" anchor="ctr"/>
          <a:lstStyle>
            <a:lvl1pPr algn="l">
              <a:defRPr sz="900">
                <a:solidFill>
                  <a:schemeClr val="accent4"/>
                </a:solidFill>
              </a:defRPr>
            </a:lvl1pPr>
          </a:lstStyle>
          <a:p>
            <a:fld id="{BE5BC0BA-3A9E-40C2-862F-B1B8C74974FC}" type="datetime1">
              <a:rPr lang="en-US" smtClean="0"/>
              <a:t>8/6/2021</a:t>
            </a:fld>
            <a:endParaRPr lang="en-US" dirty="0"/>
          </a:p>
        </p:txBody>
      </p:sp>
      <p:cxnSp>
        <p:nvCxnSpPr>
          <p:cNvPr id="8" name="Straight Connector 7"/>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B69FDF-A621-430B-ADCC-6492A766DF3E}"/>
              </a:ext>
            </a:extLst>
          </p:cNvPr>
          <p:cNvCxnSpPr>
            <a:cxnSpLocks/>
          </p:cNvCxnSpPr>
          <p:nvPr/>
        </p:nvCxnSpPr>
        <p:spPr bwMode="gray">
          <a:xfrm>
            <a:off x="457200" y="1100666"/>
            <a:ext cx="113538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MIO_LOGOPLACEHOLDER#LowerLeftSmallWide" hidden="1"/>
          <p:cNvSpPr/>
          <p:nvPr/>
        </p:nvSpPr>
        <p:spPr>
          <a:xfrm>
            <a:off x="392112" y="6174567"/>
            <a:ext cx="1890821" cy="4357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18" name="empower - DO NOT DELETE!!!" hidden="1"/>
          <p:cNvSpPr/>
          <p:nvPr>
            <p:custDataLst>
              <p:tags r:id="rId42"/>
            </p:custDataLst>
          </p:nvPr>
        </p:nvSpPr>
        <p:spPr>
          <a:xfrm>
            <a:off x="0" y="0"/>
            <a:ext cx="0" cy="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err="1"/>
          </a:p>
        </p:txBody>
      </p:sp>
      <p:sp>
        <p:nvSpPr>
          <p:cNvPr id="27" name="Slide Number Placeholder 26">
            <a:extLst>
              <a:ext uri="{FF2B5EF4-FFF2-40B4-BE49-F238E27FC236}">
                <a16:creationId xmlns:a16="http://schemas.microsoft.com/office/drawing/2014/main" id="{08C8B57B-BCDA-4101-B4DD-87F49D6D3104}"/>
              </a:ext>
            </a:extLst>
          </p:cNvPr>
          <p:cNvSpPr>
            <a:spLocks noGrp="1"/>
          </p:cNvSpPr>
          <p:nvPr>
            <p:ph type="sldNum" sz="quarter" idx="4"/>
          </p:nvPr>
        </p:nvSpPr>
        <p:spPr>
          <a:xfrm>
            <a:off x="11265408" y="6448111"/>
            <a:ext cx="539496" cy="230833"/>
          </a:xfrm>
          <a:prstGeom prst="rect">
            <a:avLst/>
          </a:prstGeom>
        </p:spPr>
        <p:txBody>
          <a:bodyPr vert="horz" lIns="0" tIns="0" rIns="0" bIns="0" rtlCol="0" anchor="ctr"/>
          <a:lstStyle>
            <a:lvl1pPr algn="r">
              <a:defRPr sz="900">
                <a:solidFill>
                  <a:schemeClr val="accent4"/>
                </a:solidFill>
              </a:defRPr>
            </a:lvl1pPr>
          </a:lstStyle>
          <a:p>
            <a:fld id="{901F1369-4AEB-4520-96C0-9F78886180C1}" type="slidenum">
              <a:rPr lang="en-US" smtClean="0"/>
              <a:pPr/>
              <a:t>‹#›</a:t>
            </a:fld>
            <a:endParaRPr lang="en-US" dirty="0"/>
          </a:p>
        </p:txBody>
      </p:sp>
      <p:sp>
        <p:nvSpPr>
          <p:cNvPr id="23" name="TextBox 5" hidden="1"/>
          <p:cNvSpPr txBox="1"/>
          <p:nvPr>
            <p:custDataLst>
              <p:tags r:id="rId43"/>
            </p:custDataLst>
          </p:nvPr>
        </p:nvSpPr>
        <p:spPr>
          <a:xfrm rot="20625550">
            <a:off x="1934612" y="2925786"/>
            <a:ext cx="8322776" cy="10064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90000"/>
              </a:lnSpc>
              <a:spcAft>
                <a:spcPts val="400"/>
              </a:spcAft>
            </a:pPr>
            <a:endParaRPr lang="en-US" sz="6600" dirty="0">
              <a:solidFill>
                <a:schemeClr val="accent5">
                  <a:lumMod val="20000"/>
                  <a:lumOff val="80000"/>
                </a:schemeClr>
              </a:solidFill>
            </a:endParaRPr>
          </a:p>
        </p:txBody>
      </p:sp>
      <p:pic>
        <p:nvPicPr>
          <p:cNvPr id="17" name="Optum#LowerLeftSmallWide" descr="C:\Users\cbarthol\Desktop\Charlotte Work\Tools\PPT\Empower\Logo EMFs\OPTUM_®_4c.emf"/>
          <p:cNvPicPr>
            <a:picLocks noChangeAspect="1" noChangeArrowheads="1"/>
          </p:cNvPicPr>
          <p:nvPr userDrawn="1">
            <p:custDataLst>
              <p:tags r:id="rId44"/>
            </p:custDataLst>
          </p:nvPr>
        </p:nvPicPr>
        <p:blipFill>
          <a:blip r:embed="rId45" cstate="print">
            <a:extLst>
              <a:ext uri="{28A0092B-C50C-407E-A947-70E740481C1C}">
                <a14:useLocalDpi xmlns:a14="http://schemas.microsoft.com/office/drawing/2010/main" val="0"/>
              </a:ext>
            </a:extLst>
          </a:blip>
          <a:srcRect/>
          <a:stretch>
            <a:fillRect/>
          </a:stretch>
        </p:blipFill>
        <p:spPr bwMode="auto">
          <a:xfrm>
            <a:off x="392112" y="6171438"/>
            <a:ext cx="1455386" cy="438912"/>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3"/>
          </p:nvPr>
        </p:nvSpPr>
        <p:spPr>
          <a:xfrm>
            <a:off x="3048001" y="6414340"/>
            <a:ext cx="8178408" cy="313241"/>
          </a:xfrm>
          <a:prstGeom prst="rect">
            <a:avLst/>
          </a:prstGeom>
        </p:spPr>
        <p:txBody>
          <a:bodyPr vert="horz" lIns="0" tIns="0" rIns="0" bIns="0" rtlCol="0" anchor="ctr"/>
          <a:lstStyle>
            <a:lvl1pPr>
              <a:defRPr lang="en-US" sz="900">
                <a:solidFill>
                  <a:schemeClr val="accent4"/>
                </a:solidFill>
              </a:defRPr>
            </a:lvl1pPr>
          </a:lstStyle>
          <a:p>
            <a:pPr algn="r"/>
            <a:r>
              <a:rPr lang="en-US"/>
              <a:t>© 2021 Optum, Inc. All rights reserved. Confidential property of Optum. Do not distribute or reproduce without express permission from Optum.</a:t>
            </a:r>
          </a:p>
        </p:txBody>
      </p:sp>
    </p:spTree>
    <p:extLst>
      <p:ext uri="{BB962C8B-B14F-4D97-AF65-F5344CB8AC3E}">
        <p14:creationId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 id="2147483989" r:id="rId26"/>
    <p:sldLayoutId id="2147483990" r:id="rId27"/>
    <p:sldLayoutId id="2147483991" r:id="rId28"/>
    <p:sldLayoutId id="2147483992" r:id="rId29"/>
    <p:sldLayoutId id="2147483993" r:id="rId30"/>
    <p:sldLayoutId id="2147483994" r:id="rId31"/>
    <p:sldLayoutId id="2147483995" r:id="rId32"/>
    <p:sldLayoutId id="2147483996" r:id="rId33"/>
    <p:sldLayoutId id="2147483997" r:id="rId34"/>
    <p:sldLayoutId id="2147483998" r:id="rId35"/>
    <p:sldLayoutId id="2147483999" r:id="rId36"/>
    <p:sldLayoutId id="2147484000" r:id="rId37"/>
    <p:sldLayoutId id="2147484001" r:id="rId38"/>
    <p:sldLayoutId id="2147484002" r:id="rId39"/>
    <p:sldLayoutId id="2147484003" r:id="rId40"/>
  </p:sldLayoutIdLst>
  <p:hf hdr="0" dt="0"/>
  <p:txStyles>
    <p:titleStyle>
      <a:lvl1pPr algn="l" defTabSz="914400" rtl="0" eaLnBrk="1" latinLnBrk="0" hangingPunct="1">
        <a:lnSpc>
          <a:spcPct val="90000"/>
        </a:lnSpc>
        <a:spcBef>
          <a:spcPct val="0"/>
        </a:spcBef>
        <a:buNone/>
        <a:defRPr sz="3000" kern="1200">
          <a:solidFill>
            <a:srgbClr val="55565A"/>
          </a:solidFill>
          <a:latin typeface="+mj-lt"/>
          <a:ea typeface="+mj-ea"/>
          <a:cs typeface="+mj-cs"/>
        </a:defRPr>
      </a:lvl1pPr>
    </p:titleStyle>
    <p:body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3816" userDrawn="1">
          <p15:clr>
            <a:srgbClr val="FDE53C"/>
          </p15:clr>
        </p15:guide>
        <p15:guide id="73" orient="horz" pos="3720" userDrawn="1">
          <p15:clr>
            <a:srgbClr val="F26B43"/>
          </p15:clr>
        </p15:guide>
        <p15:guide id="74" userDrawn="1">
          <p15:clr>
            <a:srgbClr val="F26B43"/>
          </p15:clr>
        </p15:guide>
        <p15:guide id="75" pos="7440" userDrawn="1">
          <p15:clr>
            <a:srgbClr val="F26B43"/>
          </p15:clr>
        </p15:guide>
        <p15:guide id="76" pos="264" userDrawn="1">
          <p15:clr>
            <a:srgbClr val="F26B43"/>
          </p15:clr>
        </p15:guide>
        <p15:guide id="77" orient="horz" pos="4080" userDrawn="1">
          <p15:clr>
            <a:srgbClr val="F26B43"/>
          </p15:clr>
        </p15:guide>
        <p15:guide id="78" pos="312"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7392" userDrawn="1">
          <p15:clr>
            <a:srgbClr val="F26B43"/>
          </p15:clr>
        </p15:guide>
        <p15:guide id="85" pos="3864" userDrawn="1">
          <p15:clr>
            <a:srgbClr val="FDE53C"/>
          </p15:clr>
        </p15:guide>
        <p15:guide id="86" pos="2688" userDrawn="1">
          <p15:clr>
            <a:srgbClr val="F26B43"/>
          </p15:clr>
        </p15:guide>
        <p15:guide id="87" pos="4992" userDrawn="1">
          <p15:clr>
            <a:srgbClr val="F26B43"/>
          </p15:clr>
        </p15:guide>
        <p15:guide id="88" pos="2640" userDrawn="1">
          <p15:clr>
            <a:srgbClr val="F26B43"/>
          </p15:clr>
        </p15:guide>
        <p15:guide id="89" pos="504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25102" y="1783295"/>
            <a:ext cx="3426251" cy="974271"/>
          </a:xfrm>
          <a:effectLst>
            <a:outerShdw blurRad="50800" dist="38100" dir="5400000" algn="t" rotWithShape="0">
              <a:prstClr val="black">
                <a:alpha val="40000"/>
              </a:prstClr>
            </a:outerShdw>
          </a:effectLst>
          <a:scene3d>
            <a:camera prst="orthographicFront"/>
            <a:lightRig rig="threePt" dir="t"/>
          </a:scene3d>
          <a:sp3d>
            <a:bevelT w="139700" prst="cross"/>
          </a:sp3d>
        </p:spPr>
        <p:txBody>
          <a:bodyPr/>
          <a:lstStyle/>
          <a:p>
            <a:r>
              <a:rPr lang="en-US" sz="5400" dirty="0">
                <a:solidFill>
                  <a:schemeClr val="tx2">
                    <a:lumMod val="75000"/>
                  </a:schemeClr>
                </a:solidFill>
                <a:latin typeface="Abadi" panose="020B0604020202020204" pitchFamily="34" charset="0"/>
                <a:cs typeface="Times New Roman" panose="02020603050405020304" pitchFamily="18" charset="0"/>
              </a:rPr>
              <a:t>PillMinder</a:t>
            </a:r>
          </a:p>
        </p:txBody>
      </p:sp>
      <p:sp>
        <p:nvSpPr>
          <p:cNvPr id="6" name="Subtitle 5"/>
          <p:cNvSpPr>
            <a:spLocks noGrp="1"/>
          </p:cNvSpPr>
          <p:nvPr>
            <p:ph type="subTitle" idx="1"/>
          </p:nvPr>
        </p:nvSpPr>
        <p:spPr>
          <a:xfrm>
            <a:off x="617659" y="3371539"/>
            <a:ext cx="7440386" cy="3098109"/>
          </a:xfrm>
          <a:ln>
            <a:noFill/>
          </a:ln>
          <a:effectLst>
            <a:outerShdw blurRad="44450" dist="27940" dir="5400000" algn="ctr">
              <a:srgbClr val="000000">
                <a:alpha val="32000"/>
              </a:srgbClr>
            </a:outerShdw>
          </a:effectLst>
        </p:spPr>
        <p:txBody>
          <a:bodyPr/>
          <a:lstStyle/>
          <a:p>
            <a:r>
              <a:rPr lang="en-US" dirty="0">
                <a:solidFill>
                  <a:schemeClr val="accent3">
                    <a:lumMod val="50000"/>
                  </a:schemeClr>
                </a:solidFill>
                <a:latin typeface="Times New Roman" panose="02020603050405020304" pitchFamily="18" charset="0"/>
                <a:cs typeface="Times New Roman" panose="02020603050405020304" pitchFamily="18" charset="0"/>
              </a:rPr>
              <a:t>Team Hela:</a:t>
            </a:r>
          </a:p>
          <a:p>
            <a:pPr marL="285750" indent="-285750">
              <a:spcBef>
                <a:spcPts val="300"/>
              </a:spcBef>
              <a:spcAft>
                <a:spcPts val="300"/>
              </a:spcAft>
              <a:buFont typeface="Arial" panose="020B0604020202020204" pitchFamily="34" charset="0"/>
              <a:buChar char="•"/>
            </a:pPr>
            <a:r>
              <a:rPr lang="en-US" sz="1800" dirty="0"/>
              <a:t>Pravin Rajput</a:t>
            </a:r>
          </a:p>
          <a:p>
            <a:pPr marL="285750" indent="-285750">
              <a:spcBef>
                <a:spcPts val="300"/>
              </a:spcBef>
              <a:spcAft>
                <a:spcPts val="300"/>
              </a:spcAft>
              <a:buFont typeface="Arial" panose="020B0604020202020204" pitchFamily="34" charset="0"/>
              <a:buChar char="•"/>
            </a:pPr>
            <a:r>
              <a:rPr lang="en-US" sz="1800" dirty="0"/>
              <a:t>Ujjwal Verma</a:t>
            </a:r>
          </a:p>
          <a:p>
            <a:pPr marL="285750" indent="-285750">
              <a:spcBef>
                <a:spcPts val="300"/>
              </a:spcBef>
              <a:spcAft>
                <a:spcPts val="300"/>
              </a:spcAft>
              <a:buFont typeface="Arial" panose="020B0604020202020204" pitchFamily="34" charset="0"/>
              <a:buChar char="•"/>
            </a:pPr>
            <a:r>
              <a:rPr lang="en-US" sz="1800" dirty="0"/>
              <a:t>Sahithi Kotte</a:t>
            </a:r>
          </a:p>
          <a:p>
            <a:pPr marL="285750" indent="-285750">
              <a:spcBef>
                <a:spcPts val="300"/>
              </a:spcBef>
              <a:spcAft>
                <a:spcPts val="300"/>
              </a:spcAft>
              <a:buFont typeface="Arial" panose="020B0604020202020204" pitchFamily="34" charset="0"/>
              <a:buChar char="•"/>
            </a:pPr>
            <a:r>
              <a:rPr lang="en-US" sz="1800" dirty="0"/>
              <a:t>Rohit Nain</a:t>
            </a:r>
          </a:p>
          <a:p>
            <a:pPr marL="285750" indent="-285750">
              <a:spcBef>
                <a:spcPts val="300"/>
              </a:spcBef>
              <a:spcAft>
                <a:spcPts val="300"/>
              </a:spcAft>
              <a:buFont typeface="Arial" panose="020B0604020202020204" pitchFamily="34" charset="0"/>
              <a:buChar char="•"/>
            </a:pPr>
            <a:r>
              <a:rPr lang="en-US" sz="1800" dirty="0"/>
              <a:t>Ranjan Pathak</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sp>
        <p:nvSpPr>
          <p:cNvPr id="7" name="Text Placeholder 6"/>
          <p:cNvSpPr>
            <a:spLocks noGrp="1"/>
          </p:cNvSpPr>
          <p:nvPr>
            <p:ph type="body" sz="quarter" idx="13"/>
          </p:nvPr>
        </p:nvSpPr>
        <p:spPr>
          <a:xfrm>
            <a:off x="3163459" y="6216077"/>
            <a:ext cx="7440011" cy="507142"/>
          </a:xfrm>
        </p:spPr>
        <p:txBody>
          <a:bodyPr/>
          <a:lstStyle/>
          <a:p>
            <a:r>
              <a:rPr lang="en-US" b="1" dirty="0"/>
              <a:t>HACKATHON 2021</a:t>
            </a:r>
          </a:p>
        </p:txBody>
      </p:sp>
      <p:cxnSp>
        <p:nvCxnSpPr>
          <p:cNvPr id="8" name="Straight Connector 7">
            <a:extLst>
              <a:ext uri="{FF2B5EF4-FFF2-40B4-BE49-F238E27FC236}">
                <a16:creationId xmlns:a16="http://schemas.microsoft.com/office/drawing/2014/main" id="{5C407EAE-86FC-4B08-9255-1599255BDBC4}"/>
              </a:ext>
            </a:extLst>
          </p:cNvPr>
          <p:cNvCxnSpPr>
            <a:cxnSpLocks/>
          </p:cNvCxnSpPr>
          <p:nvPr/>
        </p:nvCxnSpPr>
        <p:spPr>
          <a:xfrm>
            <a:off x="2856322" y="6185890"/>
            <a:ext cx="0" cy="341219"/>
          </a:xfrm>
          <a:prstGeom prst="line">
            <a:avLst/>
          </a:prstGeom>
          <a:ln w="6350" cap="rnd">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367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4">
            <a:extLst>
              <a:ext uri="{FF2B5EF4-FFF2-40B4-BE49-F238E27FC236}">
                <a16:creationId xmlns:a16="http://schemas.microsoft.com/office/drawing/2014/main" id="{1E42508F-0468-47F5-A00A-7B7EBE22BCEB}"/>
              </a:ext>
            </a:extLst>
          </p:cNvPr>
          <p:cNvSpPr txBox="1">
            <a:spLocks/>
          </p:cNvSpPr>
          <p:nvPr/>
        </p:nvSpPr>
        <p:spPr>
          <a:xfrm>
            <a:off x="638405" y="1632750"/>
            <a:ext cx="4993904" cy="4437309"/>
          </a:xfrm>
          <a:prstGeom prst="rect">
            <a:avLst/>
          </a:prstGeom>
        </p:spPr>
        <p:txBody>
          <a:bodyPr>
            <a:norm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800" dirty="0"/>
              <a:t>During these very busy days, it is hard to keep track of the hourly medicines that elderly and people with special needs consume. There have been many incidents recently how people have suffered because of overdose or health issues because they might have missed to take a pill or two.</a:t>
            </a:r>
          </a:p>
          <a:p>
            <a:r>
              <a:rPr lang="en-US" sz="1800" dirty="0"/>
              <a:t>We wanted to develop a model that keeps track of these pills and sends alerts or reminders to their care-takers.</a:t>
            </a:r>
          </a:p>
          <a:p>
            <a:endParaRPr lang="en-US" dirty="0"/>
          </a:p>
          <a:p>
            <a:endParaRPr lang="en-US" dirty="0"/>
          </a:p>
        </p:txBody>
      </p:sp>
      <p:cxnSp>
        <p:nvCxnSpPr>
          <p:cNvPr id="6" name="Straight Connector 5">
            <a:extLst>
              <a:ext uri="{FF2B5EF4-FFF2-40B4-BE49-F238E27FC236}">
                <a16:creationId xmlns:a16="http://schemas.microsoft.com/office/drawing/2014/main" id="{F09935E6-FD9F-48F0-AB4C-CBB23C4C9F63}"/>
              </a:ext>
            </a:extLst>
          </p:cNvPr>
          <p:cNvCxnSpPr>
            <a:cxnSpLocks/>
          </p:cNvCxnSpPr>
          <p:nvPr/>
        </p:nvCxnSpPr>
        <p:spPr>
          <a:xfrm>
            <a:off x="2856322" y="6185890"/>
            <a:ext cx="0" cy="341219"/>
          </a:xfrm>
          <a:prstGeom prst="line">
            <a:avLst/>
          </a:prstGeom>
          <a:ln w="63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22385F4B-A3E3-4A95-BE77-6D79D0E3605D}"/>
              </a:ext>
            </a:extLst>
          </p:cNvPr>
          <p:cNvSpPr>
            <a:spLocks noGrp="1"/>
          </p:cNvSpPr>
          <p:nvPr>
            <p:ph type="body" sz="quarter" idx="13"/>
          </p:nvPr>
        </p:nvSpPr>
        <p:spPr>
          <a:xfrm>
            <a:off x="3092339" y="6185890"/>
            <a:ext cx="7440011" cy="507142"/>
          </a:xfrm>
        </p:spPr>
        <p:txBody>
          <a:bodyPr/>
          <a:lstStyle/>
          <a:p>
            <a:r>
              <a:rPr lang="en-US" b="1" dirty="0"/>
              <a:t>HACKATHON 2021</a:t>
            </a:r>
          </a:p>
        </p:txBody>
      </p:sp>
      <p:sp>
        <p:nvSpPr>
          <p:cNvPr id="9" name="Text Placeholder 6">
            <a:extLst>
              <a:ext uri="{FF2B5EF4-FFF2-40B4-BE49-F238E27FC236}">
                <a16:creationId xmlns:a16="http://schemas.microsoft.com/office/drawing/2014/main" id="{B058B730-F2A0-4806-9DBF-9265432B2A05}"/>
              </a:ext>
            </a:extLst>
          </p:cNvPr>
          <p:cNvSpPr txBox="1">
            <a:spLocks/>
          </p:cNvSpPr>
          <p:nvPr/>
        </p:nvSpPr>
        <p:spPr bwMode="gray">
          <a:xfrm>
            <a:off x="735330" y="689473"/>
            <a:ext cx="7440011" cy="507142"/>
          </a:xfrm>
          <a:prstGeom prst="rect">
            <a:avLst/>
          </a:prstGeom>
        </p:spPr>
        <p:txBody>
          <a:bodyPr vert="horz" lIns="0" tIns="0" rIns="0" bIns="0" rtlCol="0">
            <a:noAutofit/>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1"/>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3800" dirty="0"/>
              <a:t>Problem Statement</a:t>
            </a:r>
          </a:p>
        </p:txBody>
      </p:sp>
      <p:sp>
        <p:nvSpPr>
          <p:cNvPr id="11" name="Slide Number Placeholder 21">
            <a:extLst>
              <a:ext uri="{FF2B5EF4-FFF2-40B4-BE49-F238E27FC236}">
                <a16:creationId xmlns:a16="http://schemas.microsoft.com/office/drawing/2014/main" id="{95BE0630-ADE8-4BE0-A88D-A2CA3067DA48}"/>
              </a:ext>
            </a:extLst>
          </p:cNvPr>
          <p:cNvSpPr txBox="1">
            <a:spLocks/>
          </p:cNvSpPr>
          <p:nvPr/>
        </p:nvSpPr>
        <p:spPr>
          <a:xfrm>
            <a:off x="10972800" y="6332707"/>
            <a:ext cx="457200" cy="3375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accent6">
                    <a:lumMod val="10000"/>
                  </a:schemeClr>
                </a:solidFill>
              </a:rPr>
              <a:t>2</a:t>
            </a:r>
          </a:p>
        </p:txBody>
      </p:sp>
    </p:spTree>
    <p:extLst>
      <p:ext uri="{BB962C8B-B14F-4D97-AF65-F5344CB8AC3E}">
        <p14:creationId xmlns:p14="http://schemas.microsoft.com/office/powerpoint/2010/main" val="36126790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p:cNvSpPr>
            <a:spLocks noGrp="1"/>
          </p:cNvSpPr>
          <p:nvPr>
            <p:ph sz="half" idx="2"/>
          </p:nvPr>
        </p:nvSpPr>
        <p:spPr>
          <a:xfrm>
            <a:off x="489204" y="1516881"/>
            <a:ext cx="11315700" cy="1912119"/>
          </a:xfrm>
        </p:spPr>
        <p:txBody>
          <a:bodyPr/>
          <a:lstStyle/>
          <a:p>
            <a:r>
              <a:rPr lang="en-US" dirty="0"/>
              <a:t>Our PillMinder app always monitors the pillbox which contains the medicines organized for the entire week. This camera constantly monitors the pillbox and talks to the backend server which communicates to the mobile app which can be installed by the caretakers. If there is any missing dose or overdose . It immediately alerts the caretaker, and they can take necessary actions.</a:t>
            </a:r>
          </a:p>
          <a:p>
            <a:endParaRPr lang="en-US" dirty="0"/>
          </a:p>
        </p:txBody>
      </p:sp>
      <p:sp>
        <p:nvSpPr>
          <p:cNvPr id="16" name="Title 15"/>
          <p:cNvSpPr>
            <a:spLocks noGrp="1"/>
          </p:cNvSpPr>
          <p:nvPr>
            <p:ph type="title"/>
          </p:nvPr>
        </p:nvSpPr>
        <p:spPr/>
        <p:txBody>
          <a:bodyPr/>
          <a:lstStyle/>
          <a:p>
            <a:r>
              <a:rPr lang="en-US" sz="3600" dirty="0">
                <a:latin typeface="+mn-lt"/>
                <a:cs typeface="Times New Roman" panose="02020603050405020304" pitchFamily="18" charset="0"/>
              </a:rPr>
              <a:t>What our App does?</a:t>
            </a:r>
          </a:p>
        </p:txBody>
      </p:sp>
      <p:cxnSp>
        <p:nvCxnSpPr>
          <p:cNvPr id="10" name="Straight Connector 9">
            <a:extLst>
              <a:ext uri="{FF2B5EF4-FFF2-40B4-BE49-F238E27FC236}">
                <a16:creationId xmlns:a16="http://schemas.microsoft.com/office/drawing/2014/main" id="{91DCEC85-B907-4743-B82C-8D75A9FF0AD7}"/>
              </a:ext>
            </a:extLst>
          </p:cNvPr>
          <p:cNvCxnSpPr>
            <a:cxnSpLocks/>
          </p:cNvCxnSpPr>
          <p:nvPr/>
        </p:nvCxnSpPr>
        <p:spPr>
          <a:xfrm>
            <a:off x="2043522" y="6337725"/>
            <a:ext cx="0" cy="341219"/>
          </a:xfrm>
          <a:prstGeom prst="line">
            <a:avLst/>
          </a:prstGeom>
          <a:ln w="63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BC74134F-B573-441D-A1E8-0CDCC52F1C43}"/>
              </a:ext>
            </a:extLst>
          </p:cNvPr>
          <p:cNvSpPr>
            <a:spLocks noGrp="1"/>
          </p:cNvSpPr>
          <p:nvPr>
            <p:ph type="body" sz="quarter" idx="13"/>
          </p:nvPr>
        </p:nvSpPr>
        <p:spPr>
          <a:xfrm>
            <a:off x="2375994" y="6444829"/>
            <a:ext cx="7440011" cy="507142"/>
          </a:xfrm>
        </p:spPr>
        <p:txBody>
          <a:bodyPr/>
          <a:lstStyle/>
          <a:p>
            <a:r>
              <a:rPr lang="en-US" sz="1600" b="1" dirty="0">
                <a:solidFill>
                  <a:schemeClr val="accent6">
                    <a:lumMod val="50000"/>
                  </a:schemeClr>
                </a:solidFill>
              </a:rPr>
              <a:t>HACKATHON 2021</a:t>
            </a:r>
          </a:p>
        </p:txBody>
      </p:sp>
      <p:pic>
        <p:nvPicPr>
          <p:cNvPr id="4" name="Picture 3" descr="A picture containing text, sale&#10;&#10;Description automatically generated">
            <a:extLst>
              <a:ext uri="{FF2B5EF4-FFF2-40B4-BE49-F238E27FC236}">
                <a16:creationId xmlns:a16="http://schemas.microsoft.com/office/drawing/2014/main" id="{C6B63FD9-720C-47EF-B094-751ABB29A8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3906" y="3207214"/>
            <a:ext cx="4606909" cy="3130511"/>
          </a:xfrm>
          <a:prstGeom prst="rect">
            <a:avLst/>
          </a:prstGeom>
        </p:spPr>
      </p:pic>
      <p:sp>
        <p:nvSpPr>
          <p:cNvPr id="14" name="Slide Number Placeholder 21">
            <a:extLst>
              <a:ext uri="{FF2B5EF4-FFF2-40B4-BE49-F238E27FC236}">
                <a16:creationId xmlns:a16="http://schemas.microsoft.com/office/drawing/2014/main" id="{B573F0C6-6FC4-4E87-8A08-D170F2AF8700}"/>
              </a:ext>
            </a:extLst>
          </p:cNvPr>
          <p:cNvSpPr txBox="1">
            <a:spLocks/>
          </p:cNvSpPr>
          <p:nvPr/>
        </p:nvSpPr>
        <p:spPr>
          <a:xfrm>
            <a:off x="11228999" y="6281053"/>
            <a:ext cx="457200" cy="3375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accent6">
                    <a:lumMod val="10000"/>
                  </a:schemeClr>
                </a:solidFill>
              </a:rPr>
              <a:t>3</a:t>
            </a:r>
          </a:p>
        </p:txBody>
      </p:sp>
    </p:spTree>
    <p:extLst>
      <p:ext uri="{BB962C8B-B14F-4D97-AF65-F5344CB8AC3E}">
        <p14:creationId xmlns:p14="http://schemas.microsoft.com/office/powerpoint/2010/main" val="420312387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 calcmode="lin" valueType="num">
                                      <p:cBhvr additive="base">
                                        <p:cTn id="1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The Five Ws</a:t>
            </a:r>
          </a:p>
        </p:txBody>
      </p:sp>
      <p:sp>
        <p:nvSpPr>
          <p:cNvPr id="3" name="Flowchart: Alternate Process 2">
            <a:extLst>
              <a:ext uri="{FF2B5EF4-FFF2-40B4-BE49-F238E27FC236}">
                <a16:creationId xmlns:a16="http://schemas.microsoft.com/office/drawing/2014/main" id="{FFE5E552-BF72-4EC1-95F3-C3C2A96D24D7}"/>
              </a:ext>
            </a:extLst>
          </p:cNvPr>
          <p:cNvSpPr/>
          <p:nvPr/>
        </p:nvSpPr>
        <p:spPr>
          <a:xfrm>
            <a:off x="799353" y="1666380"/>
            <a:ext cx="1614792" cy="765242"/>
          </a:xfrm>
          <a:prstGeom prst="flowChartAlternateProcess">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a:endParaRPr>
          </a:p>
        </p:txBody>
      </p:sp>
      <p:sp>
        <p:nvSpPr>
          <p:cNvPr id="12" name="Flowchart: Alternate Process 11">
            <a:extLst>
              <a:ext uri="{FF2B5EF4-FFF2-40B4-BE49-F238E27FC236}">
                <a16:creationId xmlns:a16="http://schemas.microsoft.com/office/drawing/2014/main" id="{63D6A6EE-B6CA-4677-BD3B-28AE662E7609}"/>
              </a:ext>
            </a:extLst>
          </p:cNvPr>
          <p:cNvSpPr/>
          <p:nvPr/>
        </p:nvSpPr>
        <p:spPr>
          <a:xfrm>
            <a:off x="3328544" y="1682395"/>
            <a:ext cx="1614792" cy="765242"/>
          </a:xfrm>
          <a:prstGeom prst="flowChartAlternateProcess">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a:endParaRPr>
          </a:p>
        </p:txBody>
      </p:sp>
      <p:pic>
        <p:nvPicPr>
          <p:cNvPr id="15" name="Graphic 14" descr="Group brainstorm">
            <a:extLst>
              <a:ext uri="{FF2B5EF4-FFF2-40B4-BE49-F238E27FC236}">
                <a16:creationId xmlns:a16="http://schemas.microsoft.com/office/drawing/2014/main" id="{A1C462A6-F692-48C0-AE17-8D3F234FB8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9207" y="1717969"/>
            <a:ext cx="604739" cy="604739"/>
          </a:xfrm>
          <a:prstGeom prst="rect">
            <a:avLst/>
          </a:prstGeom>
        </p:spPr>
      </p:pic>
      <p:sp>
        <p:nvSpPr>
          <p:cNvPr id="16" name="Flowchart: Alternate Process 15">
            <a:extLst>
              <a:ext uri="{FF2B5EF4-FFF2-40B4-BE49-F238E27FC236}">
                <a16:creationId xmlns:a16="http://schemas.microsoft.com/office/drawing/2014/main" id="{FF92644A-6AB5-439C-850C-3F3483B378DD}"/>
              </a:ext>
            </a:extLst>
          </p:cNvPr>
          <p:cNvSpPr/>
          <p:nvPr/>
        </p:nvSpPr>
        <p:spPr>
          <a:xfrm>
            <a:off x="7904128" y="4540917"/>
            <a:ext cx="1731523" cy="800525"/>
          </a:xfrm>
          <a:prstGeom prst="flowChartAlternateProcess">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a:endParaRPr>
          </a:p>
        </p:txBody>
      </p:sp>
      <p:pic>
        <p:nvPicPr>
          <p:cNvPr id="17" name="Graphic 16" descr="Confused person">
            <a:extLst>
              <a:ext uri="{FF2B5EF4-FFF2-40B4-BE49-F238E27FC236}">
                <a16:creationId xmlns:a16="http://schemas.microsoft.com/office/drawing/2014/main" id="{56F92F21-5AE6-4E93-B490-8F6A6EB395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4128" y="4590702"/>
            <a:ext cx="691614" cy="691614"/>
          </a:xfrm>
          <a:prstGeom prst="rect">
            <a:avLst/>
          </a:prstGeom>
        </p:spPr>
      </p:pic>
      <p:sp>
        <p:nvSpPr>
          <p:cNvPr id="18" name="Flowchart: Alternate Process 17">
            <a:extLst>
              <a:ext uri="{FF2B5EF4-FFF2-40B4-BE49-F238E27FC236}">
                <a16:creationId xmlns:a16="http://schemas.microsoft.com/office/drawing/2014/main" id="{92A22331-CD39-461E-84F1-94B10368FD4D}"/>
              </a:ext>
            </a:extLst>
          </p:cNvPr>
          <p:cNvSpPr/>
          <p:nvPr/>
        </p:nvSpPr>
        <p:spPr>
          <a:xfrm>
            <a:off x="3455957" y="4181282"/>
            <a:ext cx="1602079" cy="761498"/>
          </a:xfrm>
          <a:prstGeom prst="flowChartAlternateProcess">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a:endParaRPr>
          </a:p>
        </p:txBody>
      </p:sp>
      <p:pic>
        <p:nvPicPr>
          <p:cNvPr id="26" name="Graphic 25" descr="Questions">
            <a:extLst>
              <a:ext uri="{FF2B5EF4-FFF2-40B4-BE49-F238E27FC236}">
                <a16:creationId xmlns:a16="http://schemas.microsoft.com/office/drawing/2014/main" id="{DF574724-B059-4AD7-8EB6-EEAC6FD1A1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58640" y="4229862"/>
            <a:ext cx="664338" cy="664338"/>
          </a:xfrm>
          <a:prstGeom prst="rect">
            <a:avLst/>
          </a:prstGeom>
        </p:spPr>
      </p:pic>
      <p:pic>
        <p:nvPicPr>
          <p:cNvPr id="28" name="Graphic 27" descr="Man with cane">
            <a:extLst>
              <a:ext uri="{FF2B5EF4-FFF2-40B4-BE49-F238E27FC236}">
                <a16:creationId xmlns:a16="http://schemas.microsoft.com/office/drawing/2014/main" id="{3644C523-6D2B-4533-801F-1DCCEFFA09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7408" y="1717969"/>
            <a:ext cx="662064" cy="662064"/>
          </a:xfrm>
          <a:prstGeom prst="rect">
            <a:avLst/>
          </a:prstGeom>
        </p:spPr>
      </p:pic>
      <p:sp>
        <p:nvSpPr>
          <p:cNvPr id="29" name="Flowchart: Alternate Process 28">
            <a:extLst>
              <a:ext uri="{FF2B5EF4-FFF2-40B4-BE49-F238E27FC236}">
                <a16:creationId xmlns:a16="http://schemas.microsoft.com/office/drawing/2014/main" id="{3CFD9C7B-1ADA-4417-8EF6-154A45BD16CA}"/>
              </a:ext>
            </a:extLst>
          </p:cNvPr>
          <p:cNvSpPr/>
          <p:nvPr/>
        </p:nvSpPr>
        <p:spPr>
          <a:xfrm>
            <a:off x="6439929" y="2667785"/>
            <a:ext cx="1731523" cy="863177"/>
          </a:xfrm>
          <a:prstGeom prst="flowChartAlternateProcess">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a:endParaRPr>
          </a:p>
        </p:txBody>
      </p:sp>
      <p:pic>
        <p:nvPicPr>
          <p:cNvPr id="31" name="Graphic 30" descr="Boardroom">
            <a:extLst>
              <a:ext uri="{FF2B5EF4-FFF2-40B4-BE49-F238E27FC236}">
                <a16:creationId xmlns:a16="http://schemas.microsoft.com/office/drawing/2014/main" id="{998288A0-D7C0-4317-A362-4DD7654B9A1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98574" y="2735891"/>
            <a:ext cx="757136" cy="757136"/>
          </a:xfrm>
          <a:prstGeom prst="rect">
            <a:avLst/>
          </a:prstGeom>
        </p:spPr>
      </p:pic>
      <p:sp>
        <p:nvSpPr>
          <p:cNvPr id="32" name="TextBox 31">
            <a:extLst>
              <a:ext uri="{FF2B5EF4-FFF2-40B4-BE49-F238E27FC236}">
                <a16:creationId xmlns:a16="http://schemas.microsoft.com/office/drawing/2014/main" id="{994A49EA-D5E5-4655-855E-EB4DEA2BB36B}"/>
              </a:ext>
            </a:extLst>
          </p:cNvPr>
          <p:cNvSpPr txBox="1"/>
          <p:nvPr/>
        </p:nvSpPr>
        <p:spPr>
          <a:xfrm>
            <a:off x="1501303" y="1893380"/>
            <a:ext cx="904673" cy="341632"/>
          </a:xfrm>
          <a:prstGeom prst="rect">
            <a:avLst/>
          </a:prstGeom>
          <a:noFill/>
        </p:spPr>
        <p:txBody>
          <a:bodyPr vert="horz" wrap="square" rtlCol="0">
            <a:spAutoFit/>
          </a:bodyPr>
          <a:lstStyle/>
          <a:p>
            <a:pPr algn="l" rtl="0" eaLnBrk="1" fontAlgn="auto" hangingPunct="1">
              <a:lnSpc>
                <a:spcPct val="90000"/>
              </a:lnSpc>
              <a:spcBef>
                <a:spcPts val="0"/>
              </a:spcBef>
              <a:spcAft>
                <a:spcPts val="400"/>
              </a:spcAft>
            </a:pPr>
            <a:r>
              <a:rPr lang="en-US" b="1" i="0" u="none" baseline="0" dirty="0">
                <a:solidFill>
                  <a:schemeClr val="bg1"/>
                </a:solidFill>
                <a:latin typeface="Arial"/>
              </a:rPr>
              <a:t>WHO</a:t>
            </a:r>
          </a:p>
        </p:txBody>
      </p:sp>
      <p:sp>
        <p:nvSpPr>
          <p:cNvPr id="33" name="TextBox 32">
            <a:extLst>
              <a:ext uri="{FF2B5EF4-FFF2-40B4-BE49-F238E27FC236}">
                <a16:creationId xmlns:a16="http://schemas.microsoft.com/office/drawing/2014/main" id="{9595FCCA-7BC4-46FA-9C14-85728EC3562E}"/>
              </a:ext>
            </a:extLst>
          </p:cNvPr>
          <p:cNvSpPr txBox="1"/>
          <p:nvPr/>
        </p:nvSpPr>
        <p:spPr>
          <a:xfrm>
            <a:off x="4121020" y="4422265"/>
            <a:ext cx="904673" cy="341632"/>
          </a:xfrm>
          <a:prstGeom prst="rect">
            <a:avLst/>
          </a:prstGeom>
          <a:noFill/>
        </p:spPr>
        <p:txBody>
          <a:bodyPr vert="horz" wrap="square" rtlCol="0">
            <a:spAutoFit/>
          </a:bodyPr>
          <a:lstStyle/>
          <a:p>
            <a:pPr algn="l" rtl="0" eaLnBrk="1" fontAlgn="auto" hangingPunct="1">
              <a:lnSpc>
                <a:spcPct val="90000"/>
              </a:lnSpc>
              <a:spcBef>
                <a:spcPts val="0"/>
              </a:spcBef>
              <a:spcAft>
                <a:spcPts val="400"/>
              </a:spcAft>
            </a:pPr>
            <a:r>
              <a:rPr lang="en-US" b="1" i="0" u="none" baseline="0" dirty="0">
                <a:solidFill>
                  <a:schemeClr val="bg1"/>
                </a:solidFill>
                <a:latin typeface="Arial"/>
              </a:rPr>
              <a:t>WHY</a:t>
            </a:r>
          </a:p>
        </p:txBody>
      </p:sp>
      <p:sp>
        <p:nvSpPr>
          <p:cNvPr id="34" name="TextBox 33">
            <a:extLst>
              <a:ext uri="{FF2B5EF4-FFF2-40B4-BE49-F238E27FC236}">
                <a16:creationId xmlns:a16="http://schemas.microsoft.com/office/drawing/2014/main" id="{2614E942-4221-4420-8436-5DCBFA2FF1DA}"/>
              </a:ext>
            </a:extLst>
          </p:cNvPr>
          <p:cNvSpPr txBox="1"/>
          <p:nvPr/>
        </p:nvSpPr>
        <p:spPr>
          <a:xfrm>
            <a:off x="7266779" y="2928557"/>
            <a:ext cx="904673" cy="341632"/>
          </a:xfrm>
          <a:prstGeom prst="rect">
            <a:avLst/>
          </a:prstGeom>
          <a:noFill/>
        </p:spPr>
        <p:txBody>
          <a:bodyPr vert="horz" wrap="square" rtlCol="0">
            <a:spAutoFit/>
          </a:bodyPr>
          <a:lstStyle/>
          <a:p>
            <a:pPr algn="l" rtl="0" eaLnBrk="1" fontAlgn="auto" hangingPunct="1">
              <a:lnSpc>
                <a:spcPct val="90000"/>
              </a:lnSpc>
              <a:spcBef>
                <a:spcPts val="0"/>
              </a:spcBef>
              <a:spcAft>
                <a:spcPts val="400"/>
              </a:spcAft>
            </a:pPr>
            <a:r>
              <a:rPr lang="en-US" b="1" i="0" u="none" baseline="0" dirty="0">
                <a:solidFill>
                  <a:schemeClr val="bg1"/>
                </a:solidFill>
                <a:latin typeface="Arial"/>
              </a:rPr>
              <a:t>WHEN</a:t>
            </a:r>
          </a:p>
        </p:txBody>
      </p:sp>
      <p:sp>
        <p:nvSpPr>
          <p:cNvPr id="35" name="TextBox 34">
            <a:extLst>
              <a:ext uri="{FF2B5EF4-FFF2-40B4-BE49-F238E27FC236}">
                <a16:creationId xmlns:a16="http://schemas.microsoft.com/office/drawing/2014/main" id="{41345BBE-1785-498E-B7D8-DA9C07D9058E}"/>
              </a:ext>
            </a:extLst>
          </p:cNvPr>
          <p:cNvSpPr txBox="1"/>
          <p:nvPr/>
        </p:nvSpPr>
        <p:spPr>
          <a:xfrm>
            <a:off x="3942920" y="1878185"/>
            <a:ext cx="904673" cy="341632"/>
          </a:xfrm>
          <a:prstGeom prst="rect">
            <a:avLst/>
          </a:prstGeom>
          <a:noFill/>
        </p:spPr>
        <p:txBody>
          <a:bodyPr vert="horz" wrap="square" rtlCol="0">
            <a:spAutoFit/>
          </a:bodyPr>
          <a:lstStyle/>
          <a:p>
            <a:pPr algn="l" rtl="0" eaLnBrk="1" fontAlgn="auto" hangingPunct="1">
              <a:lnSpc>
                <a:spcPct val="90000"/>
              </a:lnSpc>
              <a:spcBef>
                <a:spcPts val="0"/>
              </a:spcBef>
              <a:spcAft>
                <a:spcPts val="400"/>
              </a:spcAft>
            </a:pPr>
            <a:r>
              <a:rPr lang="en-US" b="1" i="0" u="none" baseline="0" dirty="0">
                <a:solidFill>
                  <a:schemeClr val="bg1"/>
                </a:solidFill>
                <a:latin typeface="Arial"/>
              </a:rPr>
              <a:t>WHAT</a:t>
            </a:r>
          </a:p>
        </p:txBody>
      </p:sp>
      <p:sp>
        <p:nvSpPr>
          <p:cNvPr id="37" name="TextBox 36">
            <a:extLst>
              <a:ext uri="{FF2B5EF4-FFF2-40B4-BE49-F238E27FC236}">
                <a16:creationId xmlns:a16="http://schemas.microsoft.com/office/drawing/2014/main" id="{0ADAF14A-96C0-43D5-8E65-97AD608807FE}"/>
              </a:ext>
            </a:extLst>
          </p:cNvPr>
          <p:cNvSpPr txBox="1"/>
          <p:nvPr/>
        </p:nvSpPr>
        <p:spPr>
          <a:xfrm>
            <a:off x="8526290" y="4799431"/>
            <a:ext cx="1109361" cy="341632"/>
          </a:xfrm>
          <a:prstGeom prst="rect">
            <a:avLst/>
          </a:prstGeom>
          <a:noFill/>
        </p:spPr>
        <p:txBody>
          <a:bodyPr vert="horz" wrap="square" rtlCol="0">
            <a:spAutoFit/>
          </a:bodyPr>
          <a:lstStyle/>
          <a:p>
            <a:pPr algn="l" rtl="0" eaLnBrk="1" fontAlgn="auto" hangingPunct="1">
              <a:lnSpc>
                <a:spcPct val="90000"/>
              </a:lnSpc>
              <a:spcBef>
                <a:spcPts val="0"/>
              </a:spcBef>
              <a:spcAft>
                <a:spcPts val="400"/>
              </a:spcAft>
            </a:pPr>
            <a:r>
              <a:rPr lang="en-US" b="1" i="0" u="none" baseline="0" dirty="0">
                <a:solidFill>
                  <a:schemeClr val="bg1"/>
                </a:solidFill>
                <a:latin typeface="Arial"/>
              </a:rPr>
              <a:t>WHERE</a:t>
            </a:r>
          </a:p>
        </p:txBody>
      </p:sp>
      <p:sp>
        <p:nvSpPr>
          <p:cNvPr id="38" name="Rectangle 37">
            <a:extLst>
              <a:ext uri="{FF2B5EF4-FFF2-40B4-BE49-F238E27FC236}">
                <a16:creationId xmlns:a16="http://schemas.microsoft.com/office/drawing/2014/main" id="{B76B920A-5014-4F6B-8DFF-7295307D3C59}"/>
              </a:ext>
            </a:extLst>
          </p:cNvPr>
          <p:cNvSpPr/>
          <p:nvPr/>
        </p:nvSpPr>
        <p:spPr>
          <a:xfrm>
            <a:off x="689916" y="2431622"/>
            <a:ext cx="1833666" cy="1169551"/>
          </a:xfrm>
          <a:prstGeom prst="rect">
            <a:avLst/>
          </a:prstGeom>
        </p:spPr>
        <p:txBody>
          <a:bodyPr wrap="square">
            <a:spAutoFit/>
          </a:bodyPr>
          <a:lstStyle/>
          <a:p>
            <a:pPr marL="285750" indent="-285750">
              <a:buFont typeface="Arial" panose="020B0604020202020204" pitchFamily="34" charset="0"/>
              <a:buChar char="•"/>
            </a:pPr>
            <a:r>
              <a:rPr lang="en-US" sz="1400" dirty="0">
                <a:latin typeface="Calibri" panose="020F0502020204030204" pitchFamily="34" charset="0"/>
              </a:rPr>
              <a:t>Elders</a:t>
            </a:r>
          </a:p>
          <a:p>
            <a:pPr marL="285750" indent="-285750">
              <a:buFont typeface="Arial" panose="020B0604020202020204" pitchFamily="34" charset="0"/>
              <a:buChar char="•"/>
            </a:pPr>
            <a:r>
              <a:rPr lang="en-US" sz="1400" dirty="0">
                <a:latin typeface="Calibri" panose="020F0502020204030204" pitchFamily="34" charset="0"/>
              </a:rPr>
              <a:t>People who need special care</a:t>
            </a:r>
          </a:p>
          <a:p>
            <a:pPr marL="285750" indent="-285750">
              <a:buFont typeface="Arial" panose="020B0604020202020204" pitchFamily="34" charset="0"/>
              <a:buChar char="•"/>
            </a:pPr>
            <a:r>
              <a:rPr lang="en-US" sz="1400" dirty="0">
                <a:latin typeface="Calibri" panose="020F0502020204030204" pitchFamily="34" charset="0"/>
              </a:rPr>
              <a:t>Children</a:t>
            </a:r>
          </a:p>
          <a:p>
            <a:pPr marL="285750" indent="-285750">
              <a:buFont typeface="Arial" panose="020B0604020202020204" pitchFamily="34" charset="0"/>
              <a:buChar char="•"/>
            </a:pPr>
            <a:r>
              <a:rPr lang="en-US" sz="1400" dirty="0">
                <a:latin typeface="Calibri" panose="020F0502020204030204" pitchFamily="34" charset="0"/>
              </a:rPr>
              <a:t>Patients </a:t>
            </a:r>
            <a:endParaRPr lang="en-US" sz="1400" b="0" i="0" dirty="0">
              <a:effectLst/>
              <a:latin typeface="Calibri" panose="020F0502020204030204" pitchFamily="34" charset="0"/>
            </a:endParaRPr>
          </a:p>
        </p:txBody>
      </p:sp>
      <p:sp>
        <p:nvSpPr>
          <p:cNvPr id="39" name="Rectangle 38">
            <a:extLst>
              <a:ext uri="{FF2B5EF4-FFF2-40B4-BE49-F238E27FC236}">
                <a16:creationId xmlns:a16="http://schemas.microsoft.com/office/drawing/2014/main" id="{5144F7DF-D09C-4BDA-B181-A4E486995C0A}"/>
              </a:ext>
            </a:extLst>
          </p:cNvPr>
          <p:cNvSpPr/>
          <p:nvPr/>
        </p:nvSpPr>
        <p:spPr>
          <a:xfrm>
            <a:off x="2965861" y="2462509"/>
            <a:ext cx="2953966" cy="954107"/>
          </a:xfrm>
          <a:prstGeom prst="rect">
            <a:avLst/>
          </a:prstGeom>
        </p:spPr>
        <p:txBody>
          <a:bodyPr wrap="square">
            <a:spAutoFit/>
          </a:bodyPr>
          <a:lstStyle/>
          <a:p>
            <a:r>
              <a:rPr lang="en-US" sz="1400" dirty="0">
                <a:latin typeface="Calibri" panose="020F0502020204030204" pitchFamily="34" charset="0"/>
              </a:rPr>
              <a:t>This app detects anomalies in the weekly pillbox of a person who requires special care and alerts their caretaker. </a:t>
            </a:r>
          </a:p>
        </p:txBody>
      </p:sp>
      <p:sp>
        <p:nvSpPr>
          <p:cNvPr id="41" name="Rectangle 40">
            <a:extLst>
              <a:ext uri="{FF2B5EF4-FFF2-40B4-BE49-F238E27FC236}">
                <a16:creationId xmlns:a16="http://schemas.microsoft.com/office/drawing/2014/main" id="{E12D2F4A-00F9-4197-9D05-0B6743E4DB62}"/>
              </a:ext>
            </a:extLst>
          </p:cNvPr>
          <p:cNvSpPr/>
          <p:nvPr/>
        </p:nvSpPr>
        <p:spPr>
          <a:xfrm>
            <a:off x="8171452" y="2622321"/>
            <a:ext cx="4118918" cy="954107"/>
          </a:xfrm>
          <a:prstGeom prst="rect">
            <a:avLst/>
          </a:prstGeom>
        </p:spPr>
        <p:txBody>
          <a:bodyPr wrap="square">
            <a:spAutoFit/>
          </a:bodyPr>
          <a:lstStyle/>
          <a:p>
            <a:r>
              <a:rPr lang="en-US" sz="1400" dirty="0">
                <a:latin typeface="Calibri" panose="020F0502020204030204" pitchFamily="34" charset="0"/>
              </a:rPr>
              <a:t>If a patient takes an extra pill or forgets to take the pill, PillMinder comes into picture to remind the caretaker about it, who in turn would take necessary actions to overcome the situation.</a:t>
            </a:r>
            <a:endParaRPr lang="en-US" sz="1400" b="0" i="0" dirty="0">
              <a:effectLst/>
              <a:latin typeface="Calibri" panose="020F0502020204030204" pitchFamily="34" charset="0"/>
            </a:endParaRPr>
          </a:p>
        </p:txBody>
      </p:sp>
      <p:sp>
        <p:nvSpPr>
          <p:cNvPr id="42" name="Rectangle 41">
            <a:extLst>
              <a:ext uri="{FF2B5EF4-FFF2-40B4-BE49-F238E27FC236}">
                <a16:creationId xmlns:a16="http://schemas.microsoft.com/office/drawing/2014/main" id="{AC57CD4E-AFEC-4556-9454-124079B30ED3}"/>
              </a:ext>
            </a:extLst>
          </p:cNvPr>
          <p:cNvSpPr/>
          <p:nvPr/>
        </p:nvSpPr>
        <p:spPr>
          <a:xfrm>
            <a:off x="7134960" y="5332101"/>
            <a:ext cx="4320682" cy="523220"/>
          </a:xfrm>
          <a:prstGeom prst="rect">
            <a:avLst/>
          </a:prstGeom>
        </p:spPr>
        <p:txBody>
          <a:bodyPr wrap="square">
            <a:spAutoFit/>
          </a:bodyPr>
          <a:lstStyle/>
          <a:p>
            <a:r>
              <a:rPr lang="en-US" sz="1400" dirty="0">
                <a:latin typeface="Calibri" panose="020F0502020204030204" pitchFamily="34" charset="0"/>
              </a:rPr>
              <a:t>This android application is easily accessible to </a:t>
            </a:r>
          </a:p>
          <a:p>
            <a:r>
              <a:rPr lang="en-US" sz="1400" dirty="0">
                <a:latin typeface="Calibri" panose="020F0502020204030204" pitchFamily="34" charset="0"/>
              </a:rPr>
              <a:t> anyone who owns a smart phone. </a:t>
            </a:r>
            <a:endParaRPr lang="en-US" sz="1400" b="0" i="0" dirty="0">
              <a:effectLst/>
              <a:latin typeface="Calibri" panose="020F0502020204030204" pitchFamily="34" charset="0"/>
            </a:endParaRPr>
          </a:p>
        </p:txBody>
      </p:sp>
      <p:sp>
        <p:nvSpPr>
          <p:cNvPr id="43" name="Rectangle 42">
            <a:extLst>
              <a:ext uri="{FF2B5EF4-FFF2-40B4-BE49-F238E27FC236}">
                <a16:creationId xmlns:a16="http://schemas.microsoft.com/office/drawing/2014/main" id="{83BB8046-56C5-4B85-8DF2-06B603C6D577}"/>
              </a:ext>
            </a:extLst>
          </p:cNvPr>
          <p:cNvSpPr/>
          <p:nvPr/>
        </p:nvSpPr>
        <p:spPr>
          <a:xfrm>
            <a:off x="1952965" y="4941179"/>
            <a:ext cx="5025616" cy="1384995"/>
          </a:xfrm>
          <a:prstGeom prst="rect">
            <a:avLst/>
          </a:prstGeom>
        </p:spPr>
        <p:txBody>
          <a:bodyPr wrap="square">
            <a:spAutoFit/>
          </a:bodyPr>
          <a:lstStyle/>
          <a:p>
            <a:r>
              <a:rPr lang="en-US" sz="1400" dirty="0">
                <a:latin typeface="Calibri" panose="020F0502020204030204" pitchFamily="34" charset="0"/>
              </a:rPr>
              <a:t>Many cases have been reported especially with elderly people who have had high dosage of medicine and in many cases, people often forget to take their medicine which is harmful in the long run. And most of them who needs to look after such patients may not be able to stay with them the whole day. This App would give them the freedom to move out confidently.</a:t>
            </a:r>
            <a:endParaRPr lang="en-US" sz="1400" b="0" i="0" dirty="0">
              <a:effectLst/>
              <a:latin typeface="Calibri" panose="020F0502020204030204" pitchFamily="34" charset="0"/>
            </a:endParaRPr>
          </a:p>
        </p:txBody>
      </p:sp>
      <p:sp>
        <p:nvSpPr>
          <p:cNvPr id="44" name="Arrow: Right 43">
            <a:extLst>
              <a:ext uri="{FF2B5EF4-FFF2-40B4-BE49-F238E27FC236}">
                <a16:creationId xmlns:a16="http://schemas.microsoft.com/office/drawing/2014/main" id="{1340398C-E63D-4A54-8B6E-7AD6FAEEA46D}"/>
              </a:ext>
            </a:extLst>
          </p:cNvPr>
          <p:cNvSpPr/>
          <p:nvPr/>
        </p:nvSpPr>
        <p:spPr>
          <a:xfrm>
            <a:off x="2459916" y="1893381"/>
            <a:ext cx="860459" cy="20779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a:endParaRPr>
          </a:p>
        </p:txBody>
      </p:sp>
      <p:sp>
        <p:nvSpPr>
          <p:cNvPr id="47" name="Arrow: Right 46">
            <a:extLst>
              <a:ext uri="{FF2B5EF4-FFF2-40B4-BE49-F238E27FC236}">
                <a16:creationId xmlns:a16="http://schemas.microsoft.com/office/drawing/2014/main" id="{80F585A5-4FF5-4077-BFE9-84847F259716}"/>
              </a:ext>
            </a:extLst>
          </p:cNvPr>
          <p:cNvSpPr/>
          <p:nvPr/>
        </p:nvSpPr>
        <p:spPr>
          <a:xfrm rot="937985">
            <a:off x="4994821" y="2182250"/>
            <a:ext cx="2018006" cy="21008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a:endParaRPr>
          </a:p>
        </p:txBody>
      </p:sp>
      <p:sp>
        <p:nvSpPr>
          <p:cNvPr id="48" name="Arrow: Right 47">
            <a:extLst>
              <a:ext uri="{FF2B5EF4-FFF2-40B4-BE49-F238E27FC236}">
                <a16:creationId xmlns:a16="http://schemas.microsoft.com/office/drawing/2014/main" id="{2FBCE25B-FD49-4FA1-94BC-DAC5068A48C8}"/>
              </a:ext>
            </a:extLst>
          </p:cNvPr>
          <p:cNvSpPr/>
          <p:nvPr/>
        </p:nvSpPr>
        <p:spPr>
          <a:xfrm rot="3807777">
            <a:off x="7689001" y="3928397"/>
            <a:ext cx="964902" cy="18901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a:endParaRPr>
          </a:p>
        </p:txBody>
      </p:sp>
      <p:sp>
        <p:nvSpPr>
          <p:cNvPr id="49" name="Arrow: Right 48">
            <a:extLst>
              <a:ext uri="{FF2B5EF4-FFF2-40B4-BE49-F238E27FC236}">
                <a16:creationId xmlns:a16="http://schemas.microsoft.com/office/drawing/2014/main" id="{92B27768-E600-4E7D-B6A1-25025171FE4D}"/>
              </a:ext>
            </a:extLst>
          </p:cNvPr>
          <p:cNvSpPr/>
          <p:nvPr/>
        </p:nvSpPr>
        <p:spPr>
          <a:xfrm rot="9081076">
            <a:off x="4966450" y="3997226"/>
            <a:ext cx="2090747" cy="20592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a:endParaRPr>
          </a:p>
        </p:txBody>
      </p:sp>
      <p:cxnSp>
        <p:nvCxnSpPr>
          <p:cNvPr id="50" name="Straight Connector 49">
            <a:extLst>
              <a:ext uri="{FF2B5EF4-FFF2-40B4-BE49-F238E27FC236}">
                <a16:creationId xmlns:a16="http://schemas.microsoft.com/office/drawing/2014/main" id="{9BEFFFF9-8EC9-45A3-B229-A5E9DCC020F3}"/>
              </a:ext>
            </a:extLst>
          </p:cNvPr>
          <p:cNvCxnSpPr>
            <a:cxnSpLocks/>
          </p:cNvCxnSpPr>
          <p:nvPr/>
        </p:nvCxnSpPr>
        <p:spPr>
          <a:xfrm>
            <a:off x="2043522" y="6337725"/>
            <a:ext cx="0" cy="341219"/>
          </a:xfrm>
          <a:prstGeom prst="line">
            <a:avLst/>
          </a:prstGeom>
          <a:ln w="63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2C720C-E0EA-4E08-AC21-A32DAF393EF8}"/>
              </a:ext>
            </a:extLst>
          </p:cNvPr>
          <p:cNvSpPr txBox="1">
            <a:spLocks/>
          </p:cNvSpPr>
          <p:nvPr/>
        </p:nvSpPr>
        <p:spPr>
          <a:xfrm>
            <a:off x="2195640" y="6346149"/>
            <a:ext cx="7440011" cy="507142"/>
          </a:xfrm>
          <a:prstGeom prst="rect">
            <a:avLst/>
          </a:prstGeom>
        </p:spPr>
        <p:txBody>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600" b="1" dirty="0">
                <a:solidFill>
                  <a:schemeClr val="accent6">
                    <a:lumMod val="50000"/>
                  </a:schemeClr>
                </a:solidFill>
              </a:rPr>
              <a:t>HACKATHON 2021</a:t>
            </a:r>
          </a:p>
        </p:txBody>
      </p:sp>
      <p:sp>
        <p:nvSpPr>
          <p:cNvPr id="52" name="Slide Number Placeholder 21">
            <a:extLst>
              <a:ext uri="{FF2B5EF4-FFF2-40B4-BE49-F238E27FC236}">
                <a16:creationId xmlns:a16="http://schemas.microsoft.com/office/drawing/2014/main" id="{F094FF3E-C3FF-48C7-90B8-E6FA1F9A3A4D}"/>
              </a:ext>
            </a:extLst>
          </p:cNvPr>
          <p:cNvSpPr txBox="1">
            <a:spLocks/>
          </p:cNvSpPr>
          <p:nvPr/>
        </p:nvSpPr>
        <p:spPr>
          <a:xfrm>
            <a:off x="11298374" y="6266841"/>
            <a:ext cx="457200" cy="3375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accent6">
                    <a:lumMod val="10000"/>
                  </a:schemeClr>
                </a:solidFill>
              </a:rPr>
              <a:t>4</a:t>
            </a:r>
          </a:p>
        </p:txBody>
      </p:sp>
    </p:spTree>
    <p:extLst>
      <p:ext uri="{BB962C8B-B14F-4D97-AF65-F5344CB8AC3E}">
        <p14:creationId xmlns:p14="http://schemas.microsoft.com/office/powerpoint/2010/main" val="1070835400"/>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Should You Set Up Your Office in the Cloud? - Dom&amp;#39;s Tech &amp;amp; Computer Blog">
            <a:extLst>
              <a:ext uri="{FF2B5EF4-FFF2-40B4-BE49-F238E27FC236}">
                <a16:creationId xmlns:a16="http://schemas.microsoft.com/office/drawing/2014/main" id="{1CEADA8F-1C23-4BD7-8544-17E7E6639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717" y="1041605"/>
            <a:ext cx="3797808" cy="2700217"/>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39DD9B8F-1792-4CCF-8761-775617CC950B}"/>
              </a:ext>
            </a:extLst>
          </p:cNvPr>
          <p:cNvCxnSpPr>
            <a:cxnSpLocks/>
          </p:cNvCxnSpPr>
          <p:nvPr/>
        </p:nvCxnSpPr>
        <p:spPr>
          <a:xfrm>
            <a:off x="2043522" y="6337725"/>
            <a:ext cx="0" cy="341219"/>
          </a:xfrm>
          <a:prstGeom prst="line">
            <a:avLst/>
          </a:prstGeom>
          <a:ln w="63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6">
            <a:extLst>
              <a:ext uri="{FF2B5EF4-FFF2-40B4-BE49-F238E27FC236}">
                <a16:creationId xmlns:a16="http://schemas.microsoft.com/office/drawing/2014/main" id="{7D0E20FF-9BE8-4999-A6C1-69ABA140C155}"/>
              </a:ext>
            </a:extLst>
          </p:cNvPr>
          <p:cNvSpPr txBox="1">
            <a:spLocks/>
          </p:cNvSpPr>
          <p:nvPr/>
        </p:nvSpPr>
        <p:spPr>
          <a:xfrm>
            <a:off x="2224762" y="6350858"/>
            <a:ext cx="7440011" cy="507142"/>
          </a:xfrm>
          <a:prstGeom prst="rect">
            <a:avLst/>
          </a:prstGeom>
        </p:spPr>
        <p:txBody>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600" b="1" dirty="0">
                <a:solidFill>
                  <a:schemeClr val="accent6">
                    <a:lumMod val="50000"/>
                  </a:schemeClr>
                </a:solidFill>
              </a:rPr>
              <a:t>HACKATHON 2021</a:t>
            </a:r>
          </a:p>
        </p:txBody>
      </p:sp>
      <p:pic>
        <p:nvPicPr>
          <p:cNvPr id="6" name="Picture 5" descr="Graphical user interface&#10;&#10;Description automatically generated">
            <a:extLst>
              <a:ext uri="{FF2B5EF4-FFF2-40B4-BE49-F238E27FC236}">
                <a16:creationId xmlns:a16="http://schemas.microsoft.com/office/drawing/2014/main" id="{8DAE9869-DA70-4725-846E-AE29867198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9717" y="2029750"/>
            <a:ext cx="2203480" cy="1202787"/>
          </a:xfrm>
          <a:prstGeom prst="rect">
            <a:avLst/>
          </a:prstGeom>
        </p:spPr>
      </p:pic>
      <p:pic>
        <p:nvPicPr>
          <p:cNvPr id="9" name="Picture 8" descr="A picture containing electronics&#10;&#10;Description automatically generated">
            <a:extLst>
              <a:ext uri="{FF2B5EF4-FFF2-40B4-BE49-F238E27FC236}">
                <a16:creationId xmlns:a16="http://schemas.microsoft.com/office/drawing/2014/main" id="{20CBE2C2-31C7-4C32-A21D-E607117E0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2608" y="4700410"/>
            <a:ext cx="1617769" cy="1617769"/>
          </a:xfrm>
          <a:prstGeom prst="rect">
            <a:avLst/>
          </a:prstGeom>
        </p:spPr>
      </p:pic>
      <p:pic>
        <p:nvPicPr>
          <p:cNvPr id="23" name="Picture 22" descr="A picture containing electronics, red, camera, projector&#10;&#10;Description automatically generated">
            <a:extLst>
              <a:ext uri="{FF2B5EF4-FFF2-40B4-BE49-F238E27FC236}">
                <a16:creationId xmlns:a16="http://schemas.microsoft.com/office/drawing/2014/main" id="{2D5CCA84-85A5-40CB-B6C2-04533DC2FD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1614" y="2247241"/>
            <a:ext cx="851837" cy="851837"/>
          </a:xfrm>
          <a:prstGeom prst="rect">
            <a:avLst/>
          </a:prstGeom>
        </p:spPr>
      </p:pic>
      <p:sp>
        <p:nvSpPr>
          <p:cNvPr id="26" name="Arrow: Bent 25">
            <a:extLst>
              <a:ext uri="{FF2B5EF4-FFF2-40B4-BE49-F238E27FC236}">
                <a16:creationId xmlns:a16="http://schemas.microsoft.com/office/drawing/2014/main" id="{DCDB1EBD-07D2-47B2-8260-FDF7A0AF6B5D}"/>
              </a:ext>
            </a:extLst>
          </p:cNvPr>
          <p:cNvSpPr/>
          <p:nvPr/>
        </p:nvSpPr>
        <p:spPr>
          <a:xfrm>
            <a:off x="1737534" y="1921641"/>
            <a:ext cx="2353499" cy="411654"/>
          </a:xfrm>
          <a:prstGeom prst="ben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a:endParaRPr>
          </a:p>
        </p:txBody>
      </p:sp>
      <p:sp>
        <p:nvSpPr>
          <p:cNvPr id="29" name="Arrow: Right 28">
            <a:extLst>
              <a:ext uri="{FF2B5EF4-FFF2-40B4-BE49-F238E27FC236}">
                <a16:creationId xmlns:a16="http://schemas.microsoft.com/office/drawing/2014/main" id="{27585827-D806-4F55-90B9-F09D6AE6E016}"/>
              </a:ext>
            </a:extLst>
          </p:cNvPr>
          <p:cNvSpPr/>
          <p:nvPr/>
        </p:nvSpPr>
        <p:spPr>
          <a:xfrm>
            <a:off x="5845163" y="2007696"/>
            <a:ext cx="2527382" cy="239545"/>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a:endParaRPr>
          </a:p>
        </p:txBody>
      </p:sp>
      <p:sp>
        <p:nvSpPr>
          <p:cNvPr id="31" name="Arrow: Left 30">
            <a:extLst>
              <a:ext uri="{FF2B5EF4-FFF2-40B4-BE49-F238E27FC236}">
                <a16:creationId xmlns:a16="http://schemas.microsoft.com/office/drawing/2014/main" id="{3F9C1B83-7AF6-40FC-80DC-A5988B1B66AF}"/>
              </a:ext>
            </a:extLst>
          </p:cNvPr>
          <p:cNvSpPr/>
          <p:nvPr/>
        </p:nvSpPr>
        <p:spPr>
          <a:xfrm rot="19662002">
            <a:off x="6105467" y="3974995"/>
            <a:ext cx="3419519" cy="232893"/>
          </a:xfrm>
          <a:prstGeom prst="lef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a:endParaRPr>
          </a:p>
        </p:txBody>
      </p:sp>
      <p:pic>
        <p:nvPicPr>
          <p:cNvPr id="1025" name="Picture 1024">
            <a:extLst>
              <a:ext uri="{FF2B5EF4-FFF2-40B4-BE49-F238E27FC236}">
                <a16:creationId xmlns:a16="http://schemas.microsoft.com/office/drawing/2014/main" id="{D820F330-D7D5-48E0-B202-2ABECBB83D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85369" y="1589702"/>
            <a:ext cx="1581095" cy="1128972"/>
          </a:xfrm>
          <a:prstGeom prst="rect">
            <a:avLst/>
          </a:prstGeom>
        </p:spPr>
      </p:pic>
      <p:pic>
        <p:nvPicPr>
          <p:cNvPr id="1029" name="Picture 1028">
            <a:extLst>
              <a:ext uri="{FF2B5EF4-FFF2-40B4-BE49-F238E27FC236}">
                <a16:creationId xmlns:a16="http://schemas.microsoft.com/office/drawing/2014/main" id="{29364620-039D-4782-84A2-36F30453A9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8296" y="2600658"/>
            <a:ext cx="2150400" cy="2150400"/>
          </a:xfrm>
          <a:prstGeom prst="rect">
            <a:avLst/>
          </a:prstGeom>
        </p:spPr>
      </p:pic>
      <p:sp>
        <p:nvSpPr>
          <p:cNvPr id="1031" name="Rectangle 1030">
            <a:extLst>
              <a:ext uri="{FF2B5EF4-FFF2-40B4-BE49-F238E27FC236}">
                <a16:creationId xmlns:a16="http://schemas.microsoft.com/office/drawing/2014/main" id="{B16D0D80-BC66-4AD4-960D-F6B9387647F4}"/>
              </a:ext>
            </a:extLst>
          </p:cNvPr>
          <p:cNvSpPr/>
          <p:nvPr/>
        </p:nvSpPr>
        <p:spPr>
          <a:xfrm>
            <a:off x="398834" y="466626"/>
            <a:ext cx="6425638" cy="553998"/>
          </a:xfrm>
          <a:prstGeom prst="rect">
            <a:avLst/>
          </a:prstGeom>
        </p:spPr>
        <p:txBody>
          <a:bodyPr wrap="square">
            <a:spAutoFit/>
          </a:bodyPr>
          <a:lstStyle/>
          <a:p>
            <a:r>
              <a:rPr lang="en-US" sz="3000" b="1" dirty="0">
                <a:latin typeface="+mj-lt"/>
              </a:rPr>
              <a:t>Design Overview</a:t>
            </a:r>
            <a:endParaRPr lang="en-US" sz="3000" b="1" i="0" dirty="0">
              <a:effectLst/>
              <a:latin typeface="+mj-lt"/>
            </a:endParaRPr>
          </a:p>
        </p:txBody>
      </p:sp>
      <p:sp>
        <p:nvSpPr>
          <p:cNvPr id="1039" name="TextBox 1038">
            <a:extLst>
              <a:ext uri="{FF2B5EF4-FFF2-40B4-BE49-F238E27FC236}">
                <a16:creationId xmlns:a16="http://schemas.microsoft.com/office/drawing/2014/main" id="{0E1C56C5-C78B-4216-B8C1-50FAD0A0A105}"/>
              </a:ext>
            </a:extLst>
          </p:cNvPr>
          <p:cNvSpPr txBox="1"/>
          <p:nvPr/>
        </p:nvSpPr>
        <p:spPr>
          <a:xfrm>
            <a:off x="6446339" y="5500629"/>
            <a:ext cx="1031594" cy="286232"/>
          </a:xfrm>
          <a:prstGeom prst="rect">
            <a:avLst/>
          </a:prstGeom>
          <a:noFill/>
        </p:spPr>
        <p:txBody>
          <a:bodyPr vert="horz" wrap="square" rtlCol="0">
            <a:spAutoFit/>
          </a:bodyPr>
          <a:lstStyle/>
          <a:p>
            <a:pPr algn="l" rtl="0" eaLnBrk="1" fontAlgn="auto" hangingPunct="1">
              <a:lnSpc>
                <a:spcPct val="90000"/>
              </a:lnSpc>
              <a:spcBef>
                <a:spcPts val="0"/>
              </a:spcBef>
              <a:spcAft>
                <a:spcPts val="400"/>
              </a:spcAft>
            </a:pPr>
            <a:r>
              <a:rPr lang="en-US" sz="1400" b="1" i="0" u="none" baseline="0" dirty="0">
                <a:solidFill>
                  <a:schemeClr val="accent6">
                    <a:lumMod val="25000"/>
                  </a:schemeClr>
                </a:solidFill>
                <a:latin typeface="Arial"/>
              </a:rPr>
              <a:t>PillMinder</a:t>
            </a:r>
          </a:p>
        </p:txBody>
      </p:sp>
      <p:pic>
        <p:nvPicPr>
          <p:cNvPr id="1041" name="Picture 1040" descr="A picture containing text&#10;&#10;Description automatically generated">
            <a:extLst>
              <a:ext uri="{FF2B5EF4-FFF2-40B4-BE49-F238E27FC236}">
                <a16:creationId xmlns:a16="http://schemas.microsoft.com/office/drawing/2014/main" id="{8CEC5D8A-39BF-441D-B90F-9D6CF8A603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19758" y="4950888"/>
            <a:ext cx="1284756" cy="1282187"/>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FC2050BA-C9AC-4744-87BE-8EBCA53857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88646" y="2401809"/>
            <a:ext cx="1226417" cy="1223964"/>
          </a:xfrm>
          <a:prstGeom prst="rect">
            <a:avLst/>
          </a:prstGeom>
        </p:spPr>
      </p:pic>
      <p:sp>
        <p:nvSpPr>
          <p:cNvPr id="53" name="TextBox 52">
            <a:extLst>
              <a:ext uri="{FF2B5EF4-FFF2-40B4-BE49-F238E27FC236}">
                <a16:creationId xmlns:a16="http://schemas.microsoft.com/office/drawing/2014/main" id="{CD6AF37E-28AC-49F1-9F21-F9517D0A4718}"/>
              </a:ext>
            </a:extLst>
          </p:cNvPr>
          <p:cNvSpPr txBox="1"/>
          <p:nvPr/>
        </p:nvSpPr>
        <p:spPr>
          <a:xfrm>
            <a:off x="5240824" y="2773725"/>
            <a:ext cx="1031594" cy="480131"/>
          </a:xfrm>
          <a:prstGeom prst="rect">
            <a:avLst/>
          </a:prstGeom>
          <a:noFill/>
        </p:spPr>
        <p:txBody>
          <a:bodyPr vert="horz" wrap="square" rtlCol="0">
            <a:spAutoFit/>
          </a:bodyPr>
          <a:lstStyle/>
          <a:p>
            <a:pPr algn="ctr" rtl="0" eaLnBrk="1" fontAlgn="auto" hangingPunct="1">
              <a:lnSpc>
                <a:spcPct val="90000"/>
              </a:lnSpc>
              <a:spcBef>
                <a:spcPts val="0"/>
              </a:spcBef>
              <a:spcAft>
                <a:spcPts val="400"/>
              </a:spcAft>
            </a:pPr>
            <a:r>
              <a:rPr lang="en-US" sz="1400" b="1" i="0" u="none" baseline="0" dirty="0">
                <a:solidFill>
                  <a:schemeClr val="accent6">
                    <a:lumMod val="25000"/>
                  </a:schemeClr>
                </a:solidFill>
                <a:latin typeface="Arial"/>
              </a:rPr>
              <a:t>PillMinderCapture</a:t>
            </a:r>
          </a:p>
        </p:txBody>
      </p:sp>
      <p:sp>
        <p:nvSpPr>
          <p:cNvPr id="54" name="Slide Number Placeholder 21">
            <a:extLst>
              <a:ext uri="{FF2B5EF4-FFF2-40B4-BE49-F238E27FC236}">
                <a16:creationId xmlns:a16="http://schemas.microsoft.com/office/drawing/2014/main" id="{58CAB428-2A32-4A38-97C3-028C699111EE}"/>
              </a:ext>
            </a:extLst>
          </p:cNvPr>
          <p:cNvSpPr txBox="1">
            <a:spLocks/>
          </p:cNvSpPr>
          <p:nvPr/>
        </p:nvSpPr>
        <p:spPr>
          <a:xfrm>
            <a:off x="11298374" y="6266841"/>
            <a:ext cx="457200" cy="3375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accent6">
                    <a:lumMod val="10000"/>
                  </a:schemeClr>
                </a:solidFill>
              </a:rPr>
              <a:t>5</a:t>
            </a:r>
          </a:p>
        </p:txBody>
      </p:sp>
      <p:pic>
        <p:nvPicPr>
          <p:cNvPr id="3" name="Picture 2" descr="Icon&#10;&#10;Description automatically generated">
            <a:extLst>
              <a:ext uri="{FF2B5EF4-FFF2-40B4-BE49-F238E27FC236}">
                <a16:creationId xmlns:a16="http://schemas.microsoft.com/office/drawing/2014/main" id="{45154012-E536-4C53-8398-0D9298512E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98659" y="3950209"/>
            <a:ext cx="1301323" cy="1282186"/>
          </a:xfrm>
          <a:prstGeom prst="rect">
            <a:avLst/>
          </a:prstGeom>
        </p:spPr>
      </p:pic>
      <p:sp>
        <p:nvSpPr>
          <p:cNvPr id="22" name="Arrow: Right 21">
            <a:extLst>
              <a:ext uri="{FF2B5EF4-FFF2-40B4-BE49-F238E27FC236}">
                <a16:creationId xmlns:a16="http://schemas.microsoft.com/office/drawing/2014/main" id="{8319DB1F-5CE6-476E-884B-97E6ACF490B4}"/>
              </a:ext>
            </a:extLst>
          </p:cNvPr>
          <p:cNvSpPr/>
          <p:nvPr/>
        </p:nvSpPr>
        <p:spPr>
          <a:xfrm rot="5400000">
            <a:off x="10078083" y="3472053"/>
            <a:ext cx="915426" cy="130120"/>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a:endParaRPr>
          </a:p>
        </p:txBody>
      </p:sp>
      <p:sp>
        <p:nvSpPr>
          <p:cNvPr id="24" name="Arrow: Right 23">
            <a:extLst>
              <a:ext uri="{FF2B5EF4-FFF2-40B4-BE49-F238E27FC236}">
                <a16:creationId xmlns:a16="http://schemas.microsoft.com/office/drawing/2014/main" id="{F32237D5-C922-4DEE-9ECD-D85E4E3EF013}"/>
              </a:ext>
            </a:extLst>
          </p:cNvPr>
          <p:cNvSpPr/>
          <p:nvPr/>
        </p:nvSpPr>
        <p:spPr>
          <a:xfrm rot="16200000">
            <a:off x="10451880" y="3472053"/>
            <a:ext cx="915426" cy="130120"/>
          </a:xfrm>
          <a:prstGeom prst="right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800" b="0" i="0" u="none" baseline="0" dirty="0">
              <a:solidFill>
                <a:srgbClr val="FFFFFF"/>
              </a:solidFill>
              <a:latin typeface="Arial"/>
            </a:endParaRPr>
          </a:p>
        </p:txBody>
      </p:sp>
    </p:spTree>
    <p:extLst>
      <p:ext uri="{BB962C8B-B14F-4D97-AF65-F5344CB8AC3E}">
        <p14:creationId xmlns:p14="http://schemas.microsoft.com/office/powerpoint/2010/main" val="19274540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1025"/>
                                        </p:tgtEl>
                                        <p:attrNameLst>
                                          <p:attrName>style.visibility</p:attrName>
                                        </p:attrNameLst>
                                      </p:cBhvr>
                                      <p:to>
                                        <p:strVal val="visible"/>
                                      </p:to>
                                    </p:set>
                                    <p:animEffect transition="in" filter="fade">
                                      <p:cBhvr>
                                        <p:cTn id="16" dur="500"/>
                                        <p:tgtEl>
                                          <p:spTgt spid="10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42"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animEffect transition="in" filter="fade">
                                      <p:cBhvr>
                                        <p:cTn id="29" dur="500"/>
                                        <p:tgtEl>
                                          <p:spTgt spid="10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42"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par>
                                <p:cTn id="46" presetID="10" presetClass="entr" presetSubtype="0"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0"/>
                                  </p:stCondLst>
                                  <p:childTnLst>
                                    <p:set>
                                      <p:cBhvr>
                                        <p:cTn id="50" dur="1" fill="hold">
                                          <p:stCondLst>
                                            <p:cond delay="0"/>
                                          </p:stCondLst>
                                        </p:cTn>
                                        <p:tgtEl>
                                          <p:spTgt spid="1041"/>
                                        </p:tgtEl>
                                        <p:attrNameLst>
                                          <p:attrName>style.visibility</p:attrName>
                                        </p:attrNameLst>
                                      </p:cBhvr>
                                      <p:to>
                                        <p:strVal val="visible"/>
                                      </p:to>
                                    </p:set>
                                    <p:animEffect transition="in" filter="fade">
                                      <p:cBhvr>
                                        <p:cTn id="51" dur="500"/>
                                        <p:tgtEl>
                                          <p:spTgt spid="10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39"/>
                                        </p:tgtEl>
                                        <p:attrNameLst>
                                          <p:attrName>style.visibility</p:attrName>
                                        </p:attrNameLst>
                                      </p:cBhvr>
                                      <p:to>
                                        <p:strVal val="visible"/>
                                      </p:to>
                                    </p:set>
                                    <p:animEffect transition="in" filter="fade">
                                      <p:cBhvr>
                                        <p:cTn id="54" dur="500"/>
                                        <p:tgtEl>
                                          <p:spTgt spid="1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1" grpId="0" animBg="1"/>
      <p:bldP spid="1039" grpId="0"/>
      <p:bldP spid="53" grpId="0"/>
      <p:bldP spid="22"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FUTURE SCOPE</a:t>
            </a:r>
          </a:p>
        </p:txBody>
      </p:sp>
      <p:sp>
        <p:nvSpPr>
          <p:cNvPr id="30" name="Rectangle 29">
            <a:extLst>
              <a:ext uri="{FF2B5EF4-FFF2-40B4-BE49-F238E27FC236}">
                <a16:creationId xmlns:a16="http://schemas.microsoft.com/office/drawing/2014/main" id="{84154F13-5F75-46A9-B690-5D696D606063}"/>
              </a:ext>
            </a:extLst>
          </p:cNvPr>
          <p:cNvSpPr/>
          <p:nvPr/>
        </p:nvSpPr>
        <p:spPr>
          <a:xfrm>
            <a:off x="417540" y="1507494"/>
            <a:ext cx="11576663" cy="2276008"/>
          </a:xfrm>
          <a:prstGeom prst="rect">
            <a:avLst/>
          </a:prstGeom>
        </p:spPr>
        <p:txBody>
          <a:bodyPr wrap="square">
            <a:spAutoFit/>
          </a:bodyPr>
          <a:lstStyle/>
          <a:p>
            <a:pPr marL="285750" indent="-285750">
              <a:lnSpc>
                <a:spcPct val="250000"/>
              </a:lnSpc>
              <a:buFont typeface="Wingdings" panose="05000000000000000000" pitchFamily="2" charset="2"/>
              <a:buChar char="q"/>
            </a:pPr>
            <a:r>
              <a:rPr lang="en-US" sz="2000" dirty="0">
                <a:latin typeface="Calibri" panose="020F0502020204030204" pitchFamily="34" charset="0"/>
              </a:rPr>
              <a:t>More efficient Algorithms can be used to detect and analyze the type and number of pills </a:t>
            </a:r>
          </a:p>
          <a:p>
            <a:pPr marL="285750" indent="-285750">
              <a:lnSpc>
                <a:spcPct val="250000"/>
              </a:lnSpc>
              <a:buFont typeface="Wingdings" panose="05000000000000000000" pitchFamily="2" charset="2"/>
              <a:buChar char="q"/>
            </a:pPr>
            <a:r>
              <a:rPr lang="en-US" sz="2000" dirty="0">
                <a:latin typeface="Calibri" panose="020F0502020204030204" pitchFamily="34" charset="0"/>
              </a:rPr>
              <a:t>This model can be extended to be used in different type of Pillboxes</a:t>
            </a:r>
          </a:p>
          <a:p>
            <a:pPr marL="285750" indent="-285750">
              <a:lnSpc>
                <a:spcPct val="250000"/>
              </a:lnSpc>
              <a:buFont typeface="Wingdings" panose="05000000000000000000" pitchFamily="2" charset="2"/>
              <a:buChar char="q"/>
            </a:pPr>
            <a:r>
              <a:rPr lang="en-US" sz="2000" dirty="0">
                <a:latin typeface="Calibri" panose="020F0502020204030204" pitchFamily="34" charset="0"/>
              </a:rPr>
              <a:t>Further analysis of data can de done to find any patterns that will help us understand patient’s behavior</a:t>
            </a:r>
          </a:p>
        </p:txBody>
      </p:sp>
      <p:cxnSp>
        <p:nvCxnSpPr>
          <p:cNvPr id="36" name="Straight Connector 35">
            <a:extLst>
              <a:ext uri="{FF2B5EF4-FFF2-40B4-BE49-F238E27FC236}">
                <a16:creationId xmlns:a16="http://schemas.microsoft.com/office/drawing/2014/main" id="{1C555459-AF5A-4706-AE2A-88FB50D28C01}"/>
              </a:ext>
            </a:extLst>
          </p:cNvPr>
          <p:cNvCxnSpPr>
            <a:cxnSpLocks/>
          </p:cNvCxnSpPr>
          <p:nvPr/>
        </p:nvCxnSpPr>
        <p:spPr>
          <a:xfrm>
            <a:off x="2043522" y="6337725"/>
            <a:ext cx="0" cy="341219"/>
          </a:xfrm>
          <a:prstGeom prst="line">
            <a:avLst/>
          </a:prstGeom>
          <a:ln w="63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40" name="Text Placeholder 6">
            <a:extLst>
              <a:ext uri="{FF2B5EF4-FFF2-40B4-BE49-F238E27FC236}">
                <a16:creationId xmlns:a16="http://schemas.microsoft.com/office/drawing/2014/main" id="{60C677F4-A0EB-4C31-8CD4-05CD8BD5BF72}"/>
              </a:ext>
            </a:extLst>
          </p:cNvPr>
          <p:cNvSpPr txBox="1">
            <a:spLocks/>
          </p:cNvSpPr>
          <p:nvPr/>
        </p:nvSpPr>
        <p:spPr>
          <a:xfrm>
            <a:off x="2195640" y="6346149"/>
            <a:ext cx="7440011" cy="507142"/>
          </a:xfrm>
          <a:prstGeom prst="rect">
            <a:avLst/>
          </a:prstGeom>
        </p:spPr>
        <p:txBody>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600" b="1" dirty="0">
                <a:solidFill>
                  <a:schemeClr val="accent6">
                    <a:lumMod val="50000"/>
                  </a:schemeClr>
                </a:solidFill>
              </a:rPr>
              <a:t>HACKATHON 2021</a:t>
            </a:r>
          </a:p>
        </p:txBody>
      </p:sp>
      <p:sp>
        <p:nvSpPr>
          <p:cNvPr id="45" name="Slide Number Placeholder 21">
            <a:extLst>
              <a:ext uri="{FF2B5EF4-FFF2-40B4-BE49-F238E27FC236}">
                <a16:creationId xmlns:a16="http://schemas.microsoft.com/office/drawing/2014/main" id="{311E2D0F-8E11-4B68-A100-39DF262F5A36}"/>
              </a:ext>
            </a:extLst>
          </p:cNvPr>
          <p:cNvSpPr txBox="1">
            <a:spLocks/>
          </p:cNvSpPr>
          <p:nvPr/>
        </p:nvSpPr>
        <p:spPr>
          <a:xfrm>
            <a:off x="11298374" y="6266841"/>
            <a:ext cx="457200" cy="3375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accent6">
                    <a:lumMod val="10000"/>
                  </a:schemeClr>
                </a:solidFill>
              </a:rPr>
              <a:t>6</a:t>
            </a:r>
          </a:p>
        </p:txBody>
      </p:sp>
    </p:spTree>
    <p:extLst>
      <p:ext uri="{BB962C8B-B14F-4D97-AF65-F5344CB8AC3E}">
        <p14:creationId xmlns:p14="http://schemas.microsoft.com/office/powerpoint/2010/main" val="57767283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a:t>Thank You</a:t>
            </a:r>
          </a:p>
        </p:txBody>
      </p:sp>
      <p:sp>
        <p:nvSpPr>
          <p:cNvPr id="7" name="Footer Placeholder 6"/>
          <p:cNvSpPr>
            <a:spLocks noGrp="1"/>
          </p:cNvSpPr>
          <p:nvPr>
            <p:ph type="ftr" sz="quarter" idx="4294967295"/>
          </p:nvPr>
        </p:nvSpPr>
        <p:spPr>
          <a:xfrm>
            <a:off x="5295900" y="7040880"/>
            <a:ext cx="5924549" cy="365125"/>
          </a:xfrm>
        </p:spPr>
        <p:txBody>
          <a:bodyPr/>
          <a:lstStyle/>
          <a:p>
            <a:r>
              <a:rPr lang="en-US"/>
              <a:t>© 2021 Optum, Inc. All rights reserved. Confidential property of Optum. Do not distribute or reproduce without express permission from Optum.</a:t>
            </a:r>
            <a:endParaRPr lang="en-US" dirty="0"/>
          </a:p>
        </p:txBody>
      </p:sp>
      <p:cxnSp>
        <p:nvCxnSpPr>
          <p:cNvPr id="15" name="Straight Connector 14">
            <a:extLst>
              <a:ext uri="{FF2B5EF4-FFF2-40B4-BE49-F238E27FC236}">
                <a16:creationId xmlns:a16="http://schemas.microsoft.com/office/drawing/2014/main" id="{8A747A99-52FD-41B6-81AD-D3F0EADB1A64}"/>
              </a:ext>
            </a:extLst>
          </p:cNvPr>
          <p:cNvCxnSpPr>
            <a:cxnSpLocks/>
          </p:cNvCxnSpPr>
          <p:nvPr/>
        </p:nvCxnSpPr>
        <p:spPr>
          <a:xfrm>
            <a:off x="2860645" y="6129078"/>
            <a:ext cx="0" cy="462969"/>
          </a:xfrm>
          <a:prstGeom prst="line">
            <a:avLst/>
          </a:prstGeom>
          <a:ln w="635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 Placeholder 6">
            <a:extLst>
              <a:ext uri="{FF2B5EF4-FFF2-40B4-BE49-F238E27FC236}">
                <a16:creationId xmlns:a16="http://schemas.microsoft.com/office/drawing/2014/main" id="{3DCCBD99-11B2-46B0-85DF-2211B5091404}"/>
              </a:ext>
            </a:extLst>
          </p:cNvPr>
          <p:cNvSpPr txBox="1">
            <a:spLocks/>
          </p:cNvSpPr>
          <p:nvPr/>
        </p:nvSpPr>
        <p:spPr>
          <a:xfrm>
            <a:off x="3032218" y="6158913"/>
            <a:ext cx="7440011" cy="507142"/>
          </a:xfrm>
          <a:prstGeom prst="rect">
            <a:avLst/>
          </a:prstGeom>
        </p:spPr>
        <p:txBody>
          <a:bodyPr/>
          <a:lstStyle>
            <a:lvl1pPr marL="0" indent="0" algn="l" defTabSz="914400" rtl="0" eaLnBrk="1" latinLnBrk="0" hangingPunct="1">
              <a:lnSpc>
                <a:spcPct val="95000"/>
              </a:lnSpc>
              <a:spcBef>
                <a:spcPts val="800"/>
              </a:spcBef>
              <a:spcAft>
                <a:spcPts val="600"/>
              </a:spcAft>
              <a:buFont typeface="Arial" panose="020B0604020202020204" pitchFamily="34" charset="0"/>
              <a:buChar char="​"/>
              <a:defRPr sz="2200" kern="1200">
                <a:solidFill>
                  <a:schemeClr val="tx2"/>
                </a:solidFill>
                <a:latin typeface="+mn-lt"/>
                <a:ea typeface="+mn-ea"/>
                <a:cs typeface="+mn-cs"/>
              </a:defRPr>
            </a:lvl1pPr>
            <a:lvl2pPr marL="230188" indent="-230188"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2pPr>
            <a:lvl3pPr marL="228600" indent="-228600" algn="l" defTabSz="914400" rtl="0" eaLnBrk="1" latinLnBrk="0" hangingPunct="1">
              <a:lnSpc>
                <a:spcPct val="95000"/>
              </a:lnSpc>
              <a:spcBef>
                <a:spcPts val="0"/>
              </a:spcBef>
              <a:spcAft>
                <a:spcPts val="600"/>
              </a:spcAft>
              <a:buClr>
                <a:schemeClr val="accent1"/>
              </a:buClr>
              <a:buFont typeface="Arial" panose="020B0604020202020204" pitchFamily="34" charset="0"/>
              <a:buChar char="​"/>
              <a:defRPr sz="2200" kern="1200">
                <a:solidFill>
                  <a:schemeClr val="tx1"/>
                </a:solidFill>
                <a:latin typeface="+mn-lt"/>
                <a:ea typeface="+mn-ea"/>
                <a:cs typeface="+mn-cs"/>
              </a:defRPr>
            </a:lvl3pPr>
            <a:lvl4pPr marL="458788" indent="-230188" algn="l" defTabSz="914400" rtl="0" eaLnBrk="1" latinLnBrk="0" hangingPunct="1">
              <a:lnSpc>
                <a:spcPct val="95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4pPr>
            <a:lvl5pPr marL="685800" indent="-228600" algn="l" defTabSz="914400" rtl="0" eaLnBrk="1" latinLnBrk="0" hangingPunct="1">
              <a:lnSpc>
                <a:spcPct val="95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6pPr>
            <a:lvl7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7pPr>
            <a:lvl8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8pPr>
            <a:lvl9pPr marL="914400" indent="-228600" algn="l" defTabSz="914400" rtl="0" eaLnBrk="1" latinLnBrk="0" hangingPunct="1">
              <a:lnSpc>
                <a:spcPct val="95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9pPr>
          </a:lstStyle>
          <a:p>
            <a:r>
              <a:rPr lang="en-US" sz="1800" dirty="0">
                <a:solidFill>
                  <a:schemeClr val="accent6">
                    <a:lumMod val="50000"/>
                  </a:schemeClr>
                </a:solidFill>
              </a:rPr>
              <a:t>HACKATHON 2021</a:t>
            </a:r>
          </a:p>
        </p:txBody>
      </p:sp>
    </p:spTree>
    <p:extLst>
      <p:ext uri="{BB962C8B-B14F-4D97-AF65-F5344CB8AC3E}">
        <p14:creationId xmlns:p14="http://schemas.microsoft.com/office/powerpoint/2010/main" val="88815584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MIO_CHANGETRACKING" val="true"/>
</p:tagLst>
</file>

<file path=ppt/tags/tag10.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0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0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0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0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1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1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1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1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3.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822d4cc4-1d5e-4231-9595-f67af2bf41b7"/>
  <p:tag name="MIO_UPDATE" val="True"/>
  <p:tag name="MIO_VERSION" val="13.11.2017 12:23:30"/>
  <p:tag name="MIO_DBID" val="105C9A49-0F00-47E0-A9B9-86E2A99454C8"/>
  <p:tag name="MIO_LASTDOWNLOADED" val="02.05.2018 13:30:33"/>
  <p:tag name="MIO_OBJECTNAME" val="Optum#LowerLeftSmallWide"/>
  <p:tag name="MIO_LASTEDITORNAME" val="Charlotte Bartholomew"/>
  <p:tag name="MIO_LOGOPLACEHOLDER" val="true"/>
</p:tagLst>
</file>

<file path=ppt/tags/tag12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6.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2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29.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2.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5.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38.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39.xml><?xml version="1.0" encoding="utf-8"?>
<p:tagLst xmlns:a="http://schemas.openxmlformats.org/drawingml/2006/main" xmlns:r="http://schemas.openxmlformats.org/officeDocument/2006/relationships" xmlns:p="http://schemas.openxmlformats.org/presentationml/2006/main">
  <p:tag name="MIO_CD_LAYOUT_VALID_AREA" val="true"/>
  <p:tag name="MIO_SKIP_CDCHECK" val="True"/>
</p:tagLst>
</file>

<file path=ppt/tags/tag1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4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41.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LOGOPLACEHOLDER" val="true"/>
</p:tagLst>
</file>

<file path=ppt/tags/tag14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43.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6.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1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19.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5"/>
  <p:tag name="MIO_SHOW_DATE" val="False"/>
  <p:tag name="MIO_SHOW_FOOTER" val="False"/>
  <p:tag name="MIO_SHOW_PAGENUMBER" val="True"/>
  <p:tag name="MIO_AVOID_BLANK_LAYOUT" val="True"/>
  <p:tag name="MIO_CD_LAYOUT_VALID_AREA" val="False"/>
  <p:tag name="MIO_NUMBER_OF_VALID_LAYOUTS" val="40"/>
  <p:tag name="MIO_HDS" val="True"/>
  <p:tag name="MIO_SKIPVERSION" val="01.01.0001 00:00:00"/>
  <p:tag name="MIO_EKGUID" val="6a645508-c274-414b-b194-88fb038b781a"/>
  <p:tag name="MIO_UPDATE" val="True"/>
  <p:tag name="MIO_VERSION" val="10.06.2019 16:05:23"/>
  <p:tag name="MIO_DBID" val="105C9A49-0F00-47E0-A9B9-86E2A99454C8"/>
  <p:tag name="MIO_LASTDOWNLOADED" val="10.06.2019 16:05:26"/>
  <p:tag name="MIO_OBJECTNAME" val="Optum Wide"/>
  <p:tag name="MIO_LASTEDITORNAME" val="Charlotte Bartholomew"/>
  <p:tag name="MIO_CDID" val="451eeb19-c04f-4baa-b219-473a5b7aed7c"/>
</p:tagLst>
</file>

<file path=ppt/tags/tag2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2.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5.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28.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2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Watermark;Add a watermark (examples: Confidential, Draft, Sample)"/>
  <p:tag name="MIO_USER_INPUT_OPTIONAL" val=" "/>
  <p:tag name="MIO_USER_INPUT_TEXT" val=" "/>
</p:tagLst>
</file>

<file path=ppt/tags/tag3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1.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3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4.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3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6.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3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3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822d4cc4-1d5e-4231-9595-f67af2bf41b7"/>
  <p:tag name="MIO_UPDATE" val="True"/>
  <p:tag name="MIO_VERSION" val="13.11.2017 12:23:30"/>
  <p:tag name="MIO_DBID" val="105C9A49-0F00-47E0-A9B9-86E2A99454C8"/>
  <p:tag name="MIO_LASTDOWNLOADED" val="02.05.2018 13:30:33"/>
  <p:tag name="MIO_OBJECTNAME" val="Optum#LowerLeftSmallWide"/>
  <p:tag name="MIO_LASTEDITORNAME" val="Charlotte Bartholomew"/>
  <p:tag name="MIO_LOGOPLACEHOLDER" val="true"/>
</p:tagLst>
</file>

<file path=ppt/tags/tag4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4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4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5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5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5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6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6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xml><?xml version="1.0" encoding="utf-8"?>
<p:tagLst xmlns:a="http://schemas.openxmlformats.org/drawingml/2006/main" xmlns:r="http://schemas.openxmlformats.org/officeDocument/2006/relationships" xmlns:p="http://schemas.openxmlformats.org/presentationml/2006/main">
  <p:tag name="MIO_GUID" val="60f304fc-acb6-447c-adae-cbf45c80f260"/>
  <p:tag name="MIO_EKGUID" val="2f9a4c15-bd64-48fc-ae0a-f999cf49f6e9"/>
  <p:tag name="MIO_UPDATE" val="True"/>
  <p:tag name="MIO_VERSION" val="13.11.2017 12:22:00"/>
  <p:tag name="MIO_DBID" val="105C9A49-0F00-47E0-A9B9-86E2A99454C8"/>
  <p:tag name="MIO_LASTDOWNLOADED" val="13.11.2017 12:22:00"/>
  <p:tag name="MIO_OBJECTNAME" val="Wide Optum#optumbig"/>
  <p:tag name="MIO_LASTEDITORNAME" val="Charlotte Bartholomew"/>
  <p:tag name="MIO_LOGOPLACEHOLDER" val="true"/>
</p:tagLst>
</file>

<file path=ppt/tags/tag7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7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7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7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0.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1.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3.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4.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5.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7.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88.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8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1.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92.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3.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5.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ags/tag96.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7.xml><?xml version="1.0" encoding="utf-8"?>
<p:tagLst xmlns:a="http://schemas.openxmlformats.org/drawingml/2006/main" xmlns:r="http://schemas.openxmlformats.org/officeDocument/2006/relationships" xmlns:p="http://schemas.openxmlformats.org/presentationml/2006/main">
  <p:tag name="MIO_CD_LAYOUT_VALID_AREA" val="true"/>
</p:tagLst>
</file>

<file path=ppt/tags/tag9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9.xml><?xml version="1.0" encoding="utf-8"?>
<p:tagLst xmlns:a="http://schemas.openxmlformats.org/drawingml/2006/main" xmlns:r="http://schemas.openxmlformats.org/officeDocument/2006/relationships" xmlns:p="http://schemas.openxmlformats.org/presentationml/2006/main">
  <p:tag name="MIO_SKIP_CDCHECK" val="True"/>
  <p:tag name="MIO_CD_LAYOUT_VALID_AREA" val="true"/>
</p:tagLst>
</file>

<file path=ppt/theme/theme1.xml><?xml version="1.0" encoding="utf-8"?>
<a:theme xmlns:a="http://schemas.openxmlformats.org/drawingml/2006/main" name="Default Theme">
  <a:themeElements>
    <a:clrScheme name="Optum - Empower">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00549F"/>
      </a:hlink>
      <a:folHlink>
        <a:srgbClr val="00549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0"/>
          </a:spcBef>
          <a:spcAft>
            <a:spcPts val="0"/>
          </a:spcAft>
          <a:defRPr sz="1800" b="0" i="0" u="none" baseline="0" dirty="0" smtClean="0">
            <a:solidFill>
              <a:srgbClr val="FFFFFF"/>
            </a:solidFill>
            <a:latin typeface="Aria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rnd">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rtlCol="0">
        <a:spAutoFit/>
      </a:bodyPr>
      <a:lstStyle>
        <a:defPPr algn="l" rtl="0" eaLnBrk="1" fontAlgn="auto" hangingPunct="1">
          <a:lnSpc>
            <a:spcPct val="90000"/>
          </a:lnSpc>
          <a:spcBef>
            <a:spcPts val="0"/>
          </a:spcBef>
          <a:spcAft>
            <a:spcPts val="400"/>
          </a:spcAft>
          <a:defRPr sz="1400" b="0" i="0" u="none" baseline="0" dirty="0" smtClean="0">
            <a:solidFill>
              <a:srgbClr val="55565A"/>
            </a:solidFill>
            <a:latin typeface="Arial"/>
          </a:defRPr>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spe:Receivers xmlns:spe="http://schemas.microsoft.com/sharepoint/events">
  <Receiver>
    <Name/>
    <Synchronization>Asynchronous</Synchronization>
    <Type>10003</Type>
    <SequenceNumber>10000</SequenceNumber>
    <Url/>
    <Assembly>Optum_EPI_Common, Version=1.0.0.0, Culture=neutral, PublicKeyToken=f1423e9e7790b317</Assembly>
    <Class>Optum_EPI_Common.Event_Receivers.Auditing.AuditingEvents</Class>
    <Data/>
    <Filter/>
  </Receiver>
  <Receiver>
    <Name/>
    <Synchronization>Asynchronous</Synchronization>
    <Type>10002</Type>
    <SequenceNumber>10000</SequenceNumber>
    <Url/>
    <Assembly>Optum_EPI_Common, Version=1.0.0.0, Culture=neutral, PublicKeyToken=f1423e9e7790b317</Assembly>
    <Class>Optum_EPI_Common.Event_Receivers.Auditing.AuditingEvents</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148E6CAA81EF3A44BA4646087124E6A2" ma:contentTypeVersion="62" ma:contentTypeDescription="Create a new document." ma:contentTypeScope="" ma:versionID="628c123ece08d9d3364ec6a8ca1521e3">
  <xsd:schema xmlns:xsd="http://www.w3.org/2001/XMLSchema" xmlns:xs="http://www.w3.org/2001/XMLSchema" xmlns:p="http://schemas.microsoft.com/office/2006/metadata/properties" xmlns:ns1="http://schemas.microsoft.com/sharepoint/v3" targetNamespace="http://schemas.microsoft.com/office/2006/metadata/properties" ma:root="true" ma:fieldsID="962b37e1f0a60323fad4d4a885905895"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60E0D1-D855-400E-A531-B6A7AB1D8269}">
  <ds:schemaRefs>
    <ds:schemaRef ds:uri="http://schemas.microsoft.com/sharepoint/v3/contenttype/forms"/>
  </ds:schemaRefs>
</ds:datastoreItem>
</file>

<file path=customXml/itemProps2.xml><?xml version="1.0" encoding="utf-8"?>
<ds:datastoreItem xmlns:ds="http://schemas.openxmlformats.org/officeDocument/2006/customXml" ds:itemID="{DCD7DAE2-29C1-4C3F-820C-74A4A3350C3D}">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27FE588C-F348-4E28-8AE9-66C0A5918EFD}">
  <ds:schemaRefs>
    <ds:schemaRef ds:uri="http://schemas.microsoft.com/sharepoint/events"/>
  </ds:schemaRefs>
</ds:datastoreItem>
</file>

<file path=customXml/itemProps4.xml><?xml version="1.0" encoding="utf-8"?>
<ds:datastoreItem xmlns:ds="http://schemas.openxmlformats.org/officeDocument/2006/customXml" ds:itemID="{DC818E42-7B84-442B-8E8A-F8E0E1E569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Default Theme</Template>
  <TotalTime>742</TotalTime>
  <Words>425</Words>
  <Application>Microsoft Office PowerPoint</Application>
  <PresentationFormat>Widescreen</PresentationFormat>
  <Paragraphs>54</Paragraphs>
  <Slides>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Abadi</vt:lpstr>
      <vt:lpstr>Arial</vt:lpstr>
      <vt:lpstr>Calibri</vt:lpstr>
      <vt:lpstr>Times New Roman</vt:lpstr>
      <vt:lpstr>Wingdings</vt:lpstr>
      <vt:lpstr>Default Theme</vt:lpstr>
      <vt:lpstr>PillMinder</vt:lpstr>
      <vt:lpstr>PowerPoint Presentation</vt:lpstr>
      <vt:lpstr>What our App does?</vt:lpstr>
      <vt:lpstr>The Five Ws</vt:lpstr>
      <vt:lpstr>PowerPoint Presentation</vt:lpstr>
      <vt:lpstr>FUTURE SCOPE</vt:lpstr>
      <vt:lpstr>PowerPoint Presentation</vt:lpstr>
    </vt:vector>
  </TitlesOfParts>
  <Company>UnitedHealth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Charlotte Bartholomew</dc:creator>
  <cp:lastModifiedBy>Nain, Rohit K</cp:lastModifiedBy>
  <cp:revision>46</cp:revision>
  <dcterms:created xsi:type="dcterms:W3CDTF">2019-06-11T18:23:50Z</dcterms:created>
  <dcterms:modified xsi:type="dcterms:W3CDTF">2021-08-06T20:38:05Z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0x010100148E6CAA81EF3A44BA4646087124E6A2</vt:lpwstr>
  </property>
</Properties>
</file>